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4"/>
  </p:sldMasterIdLst>
  <p:sldIdLst>
    <p:sldId id="256" r:id="rId5"/>
    <p:sldId id="268" r:id="rId6"/>
    <p:sldId id="4097" r:id="rId7"/>
    <p:sldId id="269" r:id="rId8"/>
    <p:sldId id="267" r:id="rId9"/>
    <p:sldId id="4104" r:id="rId10"/>
    <p:sldId id="4098" r:id="rId11"/>
    <p:sldId id="266" r:id="rId12"/>
    <p:sldId id="4099" r:id="rId13"/>
    <p:sldId id="4103" r:id="rId14"/>
    <p:sldId id="262" r:id="rId15"/>
    <p:sldId id="4106" r:id="rId16"/>
    <p:sldId id="4105" r:id="rId17"/>
    <p:sldId id="4100" r:id="rId18"/>
    <p:sldId id="260" r:id="rId19"/>
    <p:sldId id="4096" r:id="rId20"/>
    <p:sldId id="263" r:id="rId21"/>
    <p:sldId id="4102" r:id="rId22"/>
    <p:sldId id="4101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5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D380B-FBE1-4D62-AD8E-21E7EB24D1EF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4946AB77-9813-4C9F-8D70-919B6E4AFCCB}">
      <dgm:prSet phldrT="[Text]"/>
      <dgm:spPr/>
      <dgm:t>
        <a:bodyPr/>
        <a:lstStyle/>
        <a:p>
          <a:r>
            <a:rPr lang="en-US" dirty="0"/>
            <a:t>Cerrado Consulting</a:t>
          </a:r>
        </a:p>
      </dgm:t>
    </dgm:pt>
    <dgm:pt modelId="{380612E8-6E7E-454A-9802-4D9D7100D0C1}" type="parTrans" cxnId="{5B468627-B820-45B4-9A90-4A58A8284EA1}">
      <dgm:prSet/>
      <dgm:spPr/>
      <dgm:t>
        <a:bodyPr/>
        <a:lstStyle/>
        <a:p>
          <a:endParaRPr lang="en-US"/>
        </a:p>
      </dgm:t>
    </dgm:pt>
    <dgm:pt modelId="{F37BEB47-2EDD-4912-ADF0-2FAE1FC540DB}" type="sibTrans" cxnId="{5B468627-B820-45B4-9A90-4A58A8284EA1}">
      <dgm:prSet/>
      <dgm:spPr/>
      <dgm:t>
        <a:bodyPr/>
        <a:lstStyle/>
        <a:p>
          <a:endParaRPr lang="en-US"/>
        </a:p>
      </dgm:t>
    </dgm:pt>
    <dgm:pt modelId="{7E71FB73-3EDF-4F1C-B1EE-CAFD5595844B}">
      <dgm:prSet custT="1"/>
      <dgm:spPr/>
      <dgm:t>
        <a:bodyPr/>
        <a:lstStyle/>
        <a:p>
          <a:r>
            <a:rPr lang="en-US" sz="3200" dirty="0"/>
            <a:t>    </a:t>
          </a:r>
          <a:r>
            <a:rPr lang="en-US" sz="2000" dirty="0"/>
            <a:t>The Cerrado                    </a:t>
          </a:r>
        </a:p>
        <a:p>
          <a:r>
            <a:rPr lang="en-US" sz="2000" dirty="0"/>
            <a:t>      Corporation</a:t>
          </a:r>
        </a:p>
      </dgm:t>
    </dgm:pt>
    <dgm:pt modelId="{52D787A6-AD08-4074-97C3-397FB16CE043}" type="parTrans" cxnId="{59BF9C1E-8E8C-4160-B9C6-1C955A6AD879}">
      <dgm:prSet/>
      <dgm:spPr/>
      <dgm:t>
        <a:bodyPr/>
        <a:lstStyle/>
        <a:p>
          <a:endParaRPr lang="en-US"/>
        </a:p>
      </dgm:t>
    </dgm:pt>
    <dgm:pt modelId="{E87FB4E0-C0D7-4A28-9701-5009244D3FF9}" type="sibTrans" cxnId="{59BF9C1E-8E8C-4160-B9C6-1C955A6AD879}">
      <dgm:prSet/>
      <dgm:spPr/>
      <dgm:t>
        <a:bodyPr/>
        <a:lstStyle/>
        <a:p>
          <a:endParaRPr lang="en-US"/>
        </a:p>
      </dgm:t>
    </dgm:pt>
    <dgm:pt modelId="{10697FED-B479-4DCE-BE78-6FA2F5FE1546}">
      <dgm:prSet phldrT="[Text]"/>
      <dgm:spPr/>
      <dgm:t>
        <a:bodyPr/>
        <a:lstStyle/>
        <a:p>
          <a:r>
            <a:rPr lang="en-US" dirty="0"/>
            <a:t>Cerrado  Trust</a:t>
          </a:r>
        </a:p>
      </dgm:t>
    </dgm:pt>
    <dgm:pt modelId="{8B487C63-9BB6-479E-ADA9-7D9BE6B1D513}" type="parTrans" cxnId="{E0D89EFC-C047-4562-ACF0-D24701EE0661}">
      <dgm:prSet/>
      <dgm:spPr/>
      <dgm:t>
        <a:bodyPr/>
        <a:lstStyle/>
        <a:p>
          <a:endParaRPr lang="en-US"/>
        </a:p>
      </dgm:t>
    </dgm:pt>
    <dgm:pt modelId="{A6402C30-7D7D-4D98-AF14-40873C2FD5BD}" type="sibTrans" cxnId="{E0D89EFC-C047-4562-ACF0-D24701EE0661}">
      <dgm:prSet/>
      <dgm:spPr/>
      <dgm:t>
        <a:bodyPr/>
        <a:lstStyle/>
        <a:p>
          <a:endParaRPr lang="en-US"/>
        </a:p>
      </dgm:t>
    </dgm:pt>
    <dgm:pt modelId="{72E3F3A8-6382-4A68-B125-2704CFBCA93B}">
      <dgm:prSet phldrT="[Text]"/>
      <dgm:spPr/>
      <dgm:t>
        <a:bodyPr/>
        <a:lstStyle/>
        <a:p>
          <a:r>
            <a:rPr lang="en-US" dirty="0"/>
            <a:t>The Cerrado Standard</a:t>
          </a:r>
        </a:p>
      </dgm:t>
    </dgm:pt>
    <dgm:pt modelId="{C5838007-69E1-448D-B329-157F184FACA1}" type="parTrans" cxnId="{26317525-E8D3-48CA-A4FD-927F0BAC0756}">
      <dgm:prSet/>
      <dgm:spPr/>
      <dgm:t>
        <a:bodyPr/>
        <a:lstStyle/>
        <a:p>
          <a:endParaRPr lang="en-US"/>
        </a:p>
      </dgm:t>
    </dgm:pt>
    <dgm:pt modelId="{2B12FA99-E87F-43B0-914C-EEDC5DE8705F}" type="sibTrans" cxnId="{26317525-E8D3-48CA-A4FD-927F0BAC0756}">
      <dgm:prSet/>
      <dgm:spPr/>
      <dgm:t>
        <a:bodyPr/>
        <a:lstStyle/>
        <a:p>
          <a:endParaRPr lang="en-US"/>
        </a:p>
      </dgm:t>
    </dgm:pt>
    <dgm:pt modelId="{A3EBC2CF-22B4-47FB-AFE6-86436AC60275}">
      <dgm:prSet phldrT="[Text]"/>
      <dgm:spPr/>
      <dgm:t>
        <a:bodyPr/>
        <a:lstStyle/>
        <a:p>
          <a:r>
            <a:rPr lang="en-US" dirty="0"/>
            <a:t>Cerrado Fiduciary Services</a:t>
          </a:r>
        </a:p>
      </dgm:t>
    </dgm:pt>
    <dgm:pt modelId="{4A7CF8E4-35C3-48D8-9125-72F5C877AF17}" type="parTrans" cxnId="{A4082C23-2560-4D27-9811-E13FAF70BBE0}">
      <dgm:prSet/>
      <dgm:spPr/>
      <dgm:t>
        <a:bodyPr/>
        <a:lstStyle/>
        <a:p>
          <a:endParaRPr lang="en-US"/>
        </a:p>
      </dgm:t>
    </dgm:pt>
    <dgm:pt modelId="{D66A2B33-B69A-4A47-B2A3-67C00689A48D}" type="sibTrans" cxnId="{A4082C23-2560-4D27-9811-E13FAF70BBE0}">
      <dgm:prSet/>
      <dgm:spPr/>
      <dgm:t>
        <a:bodyPr/>
        <a:lstStyle/>
        <a:p>
          <a:endParaRPr lang="en-US"/>
        </a:p>
      </dgm:t>
    </dgm:pt>
    <dgm:pt modelId="{1ABC1D7B-BB96-42FC-B9CB-E079A725B8B8}">
      <dgm:prSet/>
      <dgm:spPr/>
      <dgm:t>
        <a:bodyPr/>
        <a:lstStyle/>
        <a:p>
          <a:r>
            <a:rPr lang="en-US" dirty="0"/>
            <a:t>Cerrado Technologies</a:t>
          </a:r>
        </a:p>
      </dgm:t>
    </dgm:pt>
    <dgm:pt modelId="{C1757579-1E95-4BA7-BA69-C7A9FDE419F1}" type="parTrans" cxnId="{4C044E30-8D2B-465D-A4C1-AA76AFF24C99}">
      <dgm:prSet/>
      <dgm:spPr/>
      <dgm:t>
        <a:bodyPr/>
        <a:lstStyle/>
        <a:p>
          <a:endParaRPr lang="en-US"/>
        </a:p>
      </dgm:t>
    </dgm:pt>
    <dgm:pt modelId="{B24EF557-F35F-4183-BF3E-9F6DD7C50DF7}" type="sibTrans" cxnId="{4C044E30-8D2B-465D-A4C1-AA76AFF24C99}">
      <dgm:prSet/>
      <dgm:spPr/>
      <dgm:t>
        <a:bodyPr/>
        <a:lstStyle/>
        <a:p>
          <a:endParaRPr lang="en-US"/>
        </a:p>
      </dgm:t>
    </dgm:pt>
    <dgm:pt modelId="{2D47AA25-7E91-499D-B050-9EF357C4EFCE}">
      <dgm:prSet phldrT="[Text]"/>
      <dgm:spPr/>
      <dgm:t>
        <a:bodyPr/>
        <a:lstStyle/>
        <a:p>
          <a:r>
            <a:rPr lang="en-US" dirty="0"/>
            <a:t>Cerrado Outsourcing</a:t>
          </a:r>
        </a:p>
      </dgm:t>
    </dgm:pt>
    <dgm:pt modelId="{637C5BB0-F383-4034-8BE9-9053014F15D3}" type="parTrans" cxnId="{EC275667-9D82-4773-94F9-C165DC754D62}">
      <dgm:prSet/>
      <dgm:spPr/>
      <dgm:t>
        <a:bodyPr/>
        <a:lstStyle/>
        <a:p>
          <a:endParaRPr lang="en-US"/>
        </a:p>
      </dgm:t>
    </dgm:pt>
    <dgm:pt modelId="{9B3A900C-4E5B-4744-9625-99281139C761}" type="sibTrans" cxnId="{EC275667-9D82-4773-94F9-C165DC754D62}">
      <dgm:prSet/>
      <dgm:spPr/>
      <dgm:t>
        <a:bodyPr/>
        <a:lstStyle/>
        <a:p>
          <a:endParaRPr lang="en-US"/>
        </a:p>
      </dgm:t>
    </dgm:pt>
    <dgm:pt modelId="{E9B839D7-B734-42D1-A17D-1A128B378554}">
      <dgm:prSet/>
      <dgm:spPr/>
      <dgm:t>
        <a:bodyPr/>
        <a:lstStyle/>
        <a:p>
          <a:r>
            <a:rPr lang="en-US" dirty="0"/>
            <a:t>      Cerrado</a:t>
          </a:r>
        </a:p>
        <a:p>
          <a:r>
            <a:rPr lang="en-US" dirty="0"/>
            <a:t>      University</a:t>
          </a:r>
        </a:p>
      </dgm:t>
    </dgm:pt>
    <dgm:pt modelId="{2E56AA8D-6CB8-462B-A92D-CDD36F671F6F}" type="parTrans" cxnId="{39B514CB-900B-493A-854C-7DF1E4129CCA}">
      <dgm:prSet/>
      <dgm:spPr/>
      <dgm:t>
        <a:bodyPr/>
        <a:lstStyle/>
        <a:p>
          <a:endParaRPr lang="en-US"/>
        </a:p>
      </dgm:t>
    </dgm:pt>
    <dgm:pt modelId="{41841598-5EF0-46F4-BDB1-CD59FFF006FF}" type="sibTrans" cxnId="{39B514CB-900B-493A-854C-7DF1E4129CCA}">
      <dgm:prSet/>
      <dgm:spPr/>
      <dgm:t>
        <a:bodyPr/>
        <a:lstStyle/>
        <a:p>
          <a:endParaRPr lang="en-US"/>
        </a:p>
      </dgm:t>
    </dgm:pt>
    <dgm:pt modelId="{D9EC3BB7-D708-4EB6-8099-289A39D95269}">
      <dgm:prSet/>
      <dgm:spPr/>
      <dgm:t>
        <a:bodyPr/>
        <a:lstStyle/>
        <a:p>
          <a:r>
            <a:rPr lang="en-US" dirty="0"/>
            <a:t>API</a:t>
          </a:r>
        </a:p>
      </dgm:t>
    </dgm:pt>
    <dgm:pt modelId="{E44219E8-1126-4EBF-8F0C-FDD70EAA810E}" type="parTrans" cxnId="{18A2EDD4-0C3B-447B-838F-0D27EAF52A38}">
      <dgm:prSet/>
      <dgm:spPr/>
      <dgm:t>
        <a:bodyPr/>
        <a:lstStyle/>
        <a:p>
          <a:endParaRPr lang="en-US"/>
        </a:p>
      </dgm:t>
    </dgm:pt>
    <dgm:pt modelId="{C924DED6-6AC4-4607-BFF8-7A44193B89E6}" type="sibTrans" cxnId="{18A2EDD4-0C3B-447B-838F-0D27EAF52A38}">
      <dgm:prSet/>
      <dgm:spPr/>
      <dgm:t>
        <a:bodyPr/>
        <a:lstStyle/>
        <a:p>
          <a:endParaRPr lang="en-US"/>
        </a:p>
      </dgm:t>
    </dgm:pt>
    <dgm:pt modelId="{C9D4FFB1-97F6-4892-8821-8597D9FCE1FB}">
      <dgm:prSet/>
      <dgm:spPr/>
      <dgm:t>
        <a:bodyPr/>
        <a:lstStyle/>
        <a:p>
          <a:r>
            <a:rPr lang="en-US" dirty="0"/>
            <a:t>Payroll</a:t>
          </a:r>
        </a:p>
      </dgm:t>
    </dgm:pt>
    <dgm:pt modelId="{C21FAA82-B72A-4644-8EC1-8300F7AFB7B8}" type="parTrans" cxnId="{BB26269F-DF98-4313-80A2-5E0F8F58143B}">
      <dgm:prSet/>
      <dgm:spPr/>
      <dgm:t>
        <a:bodyPr/>
        <a:lstStyle/>
        <a:p>
          <a:endParaRPr lang="en-US"/>
        </a:p>
      </dgm:t>
    </dgm:pt>
    <dgm:pt modelId="{074DC09F-3AEE-43BC-B13F-8A2FEE8917CD}" type="sibTrans" cxnId="{BB26269F-DF98-4313-80A2-5E0F8F58143B}">
      <dgm:prSet/>
      <dgm:spPr/>
      <dgm:t>
        <a:bodyPr/>
        <a:lstStyle/>
        <a:p>
          <a:endParaRPr lang="en-US"/>
        </a:p>
      </dgm:t>
    </dgm:pt>
    <dgm:pt modelId="{574D0365-E78F-4497-8C96-686E50AA92F5}">
      <dgm:prSet/>
      <dgm:spPr/>
      <dgm:t>
        <a:bodyPr/>
        <a:lstStyle/>
        <a:p>
          <a:r>
            <a:rPr lang="en-US" dirty="0"/>
            <a:t>Other</a:t>
          </a:r>
        </a:p>
      </dgm:t>
    </dgm:pt>
    <dgm:pt modelId="{8B35D12F-399E-4FDC-B57A-D944681C9930}" type="parTrans" cxnId="{6C1B1E95-09B0-433D-8947-27AD1710290C}">
      <dgm:prSet/>
      <dgm:spPr/>
      <dgm:t>
        <a:bodyPr/>
        <a:lstStyle/>
        <a:p>
          <a:endParaRPr lang="en-US"/>
        </a:p>
      </dgm:t>
    </dgm:pt>
    <dgm:pt modelId="{F3159CC6-7F03-4F87-B571-4D62D4AF8A6B}" type="sibTrans" cxnId="{6C1B1E95-09B0-433D-8947-27AD1710290C}">
      <dgm:prSet/>
      <dgm:spPr/>
      <dgm:t>
        <a:bodyPr/>
        <a:lstStyle/>
        <a:p>
          <a:endParaRPr lang="en-US"/>
        </a:p>
      </dgm:t>
    </dgm:pt>
    <dgm:pt modelId="{61DC3BD9-E076-45DE-A5D6-5FBF9B907E72}">
      <dgm:prSet/>
      <dgm:spPr/>
      <dgm:t>
        <a:bodyPr/>
        <a:lstStyle/>
        <a:p>
          <a:r>
            <a:rPr lang="en-US" dirty="0"/>
            <a:t>Cerrado Group share holder</a:t>
          </a:r>
        </a:p>
      </dgm:t>
    </dgm:pt>
    <dgm:pt modelId="{192380A5-DF84-465E-B071-27D6D32DB2E0}" type="parTrans" cxnId="{3D492E85-25F8-4B69-968C-E8D0C22DD59B}">
      <dgm:prSet/>
      <dgm:spPr/>
      <dgm:t>
        <a:bodyPr/>
        <a:lstStyle/>
        <a:p>
          <a:endParaRPr lang="en-US"/>
        </a:p>
      </dgm:t>
    </dgm:pt>
    <dgm:pt modelId="{9665EA64-34BC-4669-904C-9F43478D4B36}" type="sibTrans" cxnId="{3D492E85-25F8-4B69-968C-E8D0C22DD59B}">
      <dgm:prSet/>
      <dgm:spPr/>
      <dgm:t>
        <a:bodyPr/>
        <a:lstStyle/>
        <a:p>
          <a:endParaRPr lang="en-US"/>
        </a:p>
      </dgm:t>
    </dgm:pt>
    <dgm:pt modelId="{5C2C83F4-25B4-443E-81B4-C747E3F24C82}">
      <dgm:prSet/>
      <dgm:spPr/>
      <dgm:t>
        <a:bodyPr/>
        <a:lstStyle/>
        <a:p>
          <a:r>
            <a:rPr lang="en-US"/>
            <a:t>Cerrado Group share holder</a:t>
          </a:r>
          <a:endParaRPr lang="en-US" dirty="0"/>
        </a:p>
      </dgm:t>
    </dgm:pt>
    <dgm:pt modelId="{FD6F7977-793F-4629-8CD8-3CF7C059D9C9}" type="parTrans" cxnId="{4438A9E0-E53A-4200-961E-F80AFAEDC3BD}">
      <dgm:prSet/>
      <dgm:spPr/>
      <dgm:t>
        <a:bodyPr/>
        <a:lstStyle/>
        <a:p>
          <a:endParaRPr lang="en-US"/>
        </a:p>
      </dgm:t>
    </dgm:pt>
    <dgm:pt modelId="{DC04DE09-36AB-4CBC-88DF-3677FF7B6F60}" type="sibTrans" cxnId="{4438A9E0-E53A-4200-961E-F80AFAEDC3BD}">
      <dgm:prSet/>
      <dgm:spPr/>
      <dgm:t>
        <a:bodyPr/>
        <a:lstStyle/>
        <a:p>
          <a:endParaRPr lang="en-US"/>
        </a:p>
      </dgm:t>
    </dgm:pt>
    <dgm:pt modelId="{3C757634-8AE8-46A8-921F-CC59D3A0DBDA}">
      <dgm:prSet/>
      <dgm:spPr/>
      <dgm:t>
        <a:bodyPr/>
        <a:lstStyle/>
        <a:p>
          <a:r>
            <a:rPr lang="en-US"/>
            <a:t>Cerrado Group share holder</a:t>
          </a:r>
          <a:endParaRPr lang="en-US" dirty="0"/>
        </a:p>
      </dgm:t>
    </dgm:pt>
    <dgm:pt modelId="{7C94692E-A67A-479C-ACF6-BBEC1429185D}" type="parTrans" cxnId="{EE23EAD8-4E43-495F-8690-28BEA0CE5AE3}">
      <dgm:prSet/>
      <dgm:spPr/>
      <dgm:t>
        <a:bodyPr/>
        <a:lstStyle/>
        <a:p>
          <a:endParaRPr lang="en-US"/>
        </a:p>
      </dgm:t>
    </dgm:pt>
    <dgm:pt modelId="{3A1ED5C8-2611-409B-B6B7-D252D936D587}" type="sibTrans" cxnId="{EE23EAD8-4E43-495F-8690-28BEA0CE5AE3}">
      <dgm:prSet/>
      <dgm:spPr/>
      <dgm:t>
        <a:bodyPr/>
        <a:lstStyle/>
        <a:p>
          <a:endParaRPr lang="en-US"/>
        </a:p>
      </dgm:t>
    </dgm:pt>
    <dgm:pt modelId="{D1B83309-7468-45A8-A762-59A421F66B11}">
      <dgm:prSet/>
      <dgm:spPr/>
      <dgm:t>
        <a:bodyPr/>
        <a:lstStyle/>
        <a:p>
          <a:r>
            <a:rPr lang="en-US"/>
            <a:t>Cerrado Group share holder</a:t>
          </a:r>
          <a:endParaRPr lang="en-US" dirty="0"/>
        </a:p>
      </dgm:t>
    </dgm:pt>
    <dgm:pt modelId="{AB5E0F7D-C283-4922-9306-B14B21DB5DAA}" type="parTrans" cxnId="{380A16E9-5D0A-4F53-BF6C-D35949B9C445}">
      <dgm:prSet/>
      <dgm:spPr/>
      <dgm:t>
        <a:bodyPr/>
        <a:lstStyle/>
        <a:p>
          <a:endParaRPr lang="en-US"/>
        </a:p>
      </dgm:t>
    </dgm:pt>
    <dgm:pt modelId="{4B08F4EB-20F4-4D16-B9A4-BCD6DCCF8606}" type="sibTrans" cxnId="{380A16E9-5D0A-4F53-BF6C-D35949B9C445}">
      <dgm:prSet/>
      <dgm:spPr/>
      <dgm:t>
        <a:bodyPr/>
        <a:lstStyle/>
        <a:p>
          <a:endParaRPr lang="en-US"/>
        </a:p>
      </dgm:t>
    </dgm:pt>
    <dgm:pt modelId="{470386D9-E314-4EA3-ACA1-DD33CCFE0811}">
      <dgm:prSet/>
      <dgm:spPr/>
      <dgm:t>
        <a:bodyPr/>
        <a:lstStyle/>
        <a:p>
          <a:r>
            <a:rPr lang="en-US"/>
            <a:t>Cerrado Group share holder</a:t>
          </a:r>
          <a:endParaRPr lang="en-US" dirty="0"/>
        </a:p>
      </dgm:t>
    </dgm:pt>
    <dgm:pt modelId="{ADA5E57D-65C6-45DE-A57F-AF4D9B5FE6E6}" type="parTrans" cxnId="{24406B47-76FF-4E98-8FD8-C88AF81092D8}">
      <dgm:prSet/>
      <dgm:spPr/>
      <dgm:t>
        <a:bodyPr/>
        <a:lstStyle/>
        <a:p>
          <a:endParaRPr lang="en-US"/>
        </a:p>
      </dgm:t>
    </dgm:pt>
    <dgm:pt modelId="{112A2B4B-F4EC-4CF4-94D3-9D08D5E89F9D}" type="sibTrans" cxnId="{24406B47-76FF-4E98-8FD8-C88AF81092D8}">
      <dgm:prSet/>
      <dgm:spPr/>
      <dgm:t>
        <a:bodyPr/>
        <a:lstStyle/>
        <a:p>
          <a:endParaRPr lang="en-US"/>
        </a:p>
      </dgm:t>
    </dgm:pt>
    <dgm:pt modelId="{7D0D0E79-FF7B-41AF-8E9C-F3E08C9C8A54}" type="pres">
      <dgm:prSet presAssocID="{B32D380B-FBE1-4D62-AD8E-21E7EB24D1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189BA57-652C-4FF0-B860-BB5D4B802B09}" type="pres">
      <dgm:prSet presAssocID="{61DC3BD9-E076-45DE-A5D6-5FBF9B907E72}" presName="hierRoot1" presStyleCnt="0">
        <dgm:presLayoutVars>
          <dgm:hierBranch val="init"/>
        </dgm:presLayoutVars>
      </dgm:prSet>
      <dgm:spPr/>
    </dgm:pt>
    <dgm:pt modelId="{DDE314CF-C296-4FAC-A749-194EAC2B0C2A}" type="pres">
      <dgm:prSet presAssocID="{61DC3BD9-E076-45DE-A5D6-5FBF9B907E72}" presName="rootComposite1" presStyleCnt="0"/>
      <dgm:spPr/>
    </dgm:pt>
    <dgm:pt modelId="{6EDB1916-9FD9-44F6-813F-AFE1267BF094}" type="pres">
      <dgm:prSet presAssocID="{61DC3BD9-E076-45DE-A5D6-5FBF9B907E72}" presName="rootText1" presStyleLbl="node0" presStyleIdx="0" presStyleCnt="5" custScaleX="70641" custLinFactNeighborX="1921" custLinFactNeighborY="-26531">
        <dgm:presLayoutVars>
          <dgm:chPref val="3"/>
        </dgm:presLayoutVars>
      </dgm:prSet>
      <dgm:spPr/>
    </dgm:pt>
    <dgm:pt modelId="{0E9681D8-E765-4D89-BC26-4CD835F53802}" type="pres">
      <dgm:prSet presAssocID="{61DC3BD9-E076-45DE-A5D6-5FBF9B907E72}" presName="rootPict1" presStyleLbl="alignImgPlace1" presStyleIdx="0" presStyleCnt="16" custFlipVert="1" custScaleX="12028" custScaleY="9021" custLinFactY="-272940" custLinFactNeighborX="7760" custLinFactNeighborY="-300000"/>
      <dgm:spPr/>
    </dgm:pt>
    <dgm:pt modelId="{E6AC9606-BD5E-4C94-8DDC-757270748C0F}" type="pres">
      <dgm:prSet presAssocID="{61DC3BD9-E076-45DE-A5D6-5FBF9B907E72}" presName="rootConnector1" presStyleLbl="node1" presStyleIdx="0" presStyleCnt="0"/>
      <dgm:spPr/>
    </dgm:pt>
    <dgm:pt modelId="{7F575E43-EAF6-4C44-B650-EFBD6C1E0842}" type="pres">
      <dgm:prSet presAssocID="{61DC3BD9-E076-45DE-A5D6-5FBF9B907E72}" presName="hierChild2" presStyleCnt="0"/>
      <dgm:spPr/>
    </dgm:pt>
    <dgm:pt modelId="{2B7811F8-813E-40D7-B029-DC88AA8814D9}" type="pres">
      <dgm:prSet presAssocID="{52D787A6-AD08-4074-97C3-397FB16CE043}" presName="Name37" presStyleLbl="parChTrans1D2" presStyleIdx="0" presStyleCnt="1"/>
      <dgm:spPr/>
    </dgm:pt>
    <dgm:pt modelId="{1558D515-2807-4D8F-9621-6546DB38DEC2}" type="pres">
      <dgm:prSet presAssocID="{7E71FB73-3EDF-4F1C-B1EE-CAFD5595844B}" presName="hierRoot2" presStyleCnt="0">
        <dgm:presLayoutVars>
          <dgm:hierBranch val="init"/>
        </dgm:presLayoutVars>
      </dgm:prSet>
      <dgm:spPr/>
    </dgm:pt>
    <dgm:pt modelId="{C085142B-566F-4BE0-AFDB-32BD71C8999A}" type="pres">
      <dgm:prSet presAssocID="{7E71FB73-3EDF-4F1C-B1EE-CAFD5595844B}" presName="rootComposite" presStyleCnt="0"/>
      <dgm:spPr/>
    </dgm:pt>
    <dgm:pt modelId="{22976BEE-E8CC-4857-8995-77FDDC159129}" type="pres">
      <dgm:prSet presAssocID="{7E71FB73-3EDF-4F1C-B1EE-CAFD5595844B}" presName="rootText" presStyleLbl="node2" presStyleIdx="0" presStyleCnt="1" custScaleX="220015" custScaleY="183510" custLinFactNeighborX="25918" custLinFactNeighborY="-50826">
        <dgm:presLayoutVars>
          <dgm:chPref val="3"/>
        </dgm:presLayoutVars>
      </dgm:prSet>
      <dgm:spPr/>
    </dgm:pt>
    <dgm:pt modelId="{F0F54794-A5C3-46AE-9DC6-7CC02B21B816}" type="pres">
      <dgm:prSet presAssocID="{7E71FB73-3EDF-4F1C-B1EE-CAFD5595844B}" presName="rootPict" presStyleLbl="alignImgPlace1" presStyleIdx="1" presStyleCnt="16" custScaleX="195142" custScaleY="168882" custLinFactNeighborX="-30166" custLinFactNeighborY="-63533"/>
      <dgm:spPr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  <a:ln>
          <a:noFill/>
        </a:ln>
      </dgm:spPr>
    </dgm:pt>
    <dgm:pt modelId="{9301DE4E-38E5-4375-8A64-2D3193D1D156}" type="pres">
      <dgm:prSet presAssocID="{7E71FB73-3EDF-4F1C-B1EE-CAFD5595844B}" presName="rootConnector" presStyleLbl="node2" presStyleIdx="0" presStyleCnt="1"/>
      <dgm:spPr/>
    </dgm:pt>
    <dgm:pt modelId="{DB4D2897-9191-442F-8413-8050153083D0}" type="pres">
      <dgm:prSet presAssocID="{7E71FB73-3EDF-4F1C-B1EE-CAFD5595844B}" presName="hierChild4" presStyleCnt="0"/>
      <dgm:spPr/>
    </dgm:pt>
    <dgm:pt modelId="{F38D662F-E2CB-4604-BE6B-3D5F6FB04D81}" type="pres">
      <dgm:prSet presAssocID="{380612E8-6E7E-454A-9802-4D9D7100D0C1}" presName="Name37" presStyleLbl="parChTrans1D3" presStyleIdx="0" presStyleCnt="6"/>
      <dgm:spPr/>
    </dgm:pt>
    <dgm:pt modelId="{3006E0BF-D1CB-4FCF-8CCD-6A6B2DC9993B}" type="pres">
      <dgm:prSet presAssocID="{4946AB77-9813-4C9F-8D70-919B6E4AFCCB}" presName="hierRoot2" presStyleCnt="0">
        <dgm:presLayoutVars>
          <dgm:hierBranch val="init"/>
        </dgm:presLayoutVars>
      </dgm:prSet>
      <dgm:spPr/>
    </dgm:pt>
    <dgm:pt modelId="{B665E833-918F-459B-8E37-BF3B01F64AE8}" type="pres">
      <dgm:prSet presAssocID="{4946AB77-9813-4C9F-8D70-919B6E4AFCCB}" presName="rootComposite" presStyleCnt="0"/>
      <dgm:spPr/>
    </dgm:pt>
    <dgm:pt modelId="{1167850F-2E18-458A-9AEC-82DC85898801}" type="pres">
      <dgm:prSet presAssocID="{4946AB77-9813-4C9F-8D70-919B6E4AFCCB}" presName="rootText" presStyleLbl="node3" presStyleIdx="0" presStyleCnt="6" custScaleX="147387" custScaleY="140660" custLinFactNeighborX="15790" custLinFactNeighborY="2904">
        <dgm:presLayoutVars>
          <dgm:chPref val="3"/>
        </dgm:presLayoutVars>
      </dgm:prSet>
      <dgm:spPr/>
    </dgm:pt>
    <dgm:pt modelId="{38DC0D5F-0351-465B-9640-C643B82AE5DB}" type="pres">
      <dgm:prSet presAssocID="{4946AB77-9813-4C9F-8D70-919B6E4AFCCB}" presName="rootPict" presStyleLbl="alignImgPlace1" presStyleIdx="2" presStyleCnt="16" custScaleX="158169" custLinFactNeighborX="2530" custLinFactNeighborY="4110"/>
      <dgm:spPr>
        <a:blipFill>
          <a:blip xmlns:r="http://schemas.openxmlformats.org/officeDocument/2006/relationships" r:embed="rId2"/>
          <a:srcRect/>
          <a:stretch>
            <a:fillRect t="-9000" b="-9000"/>
          </a:stretch>
        </a:blipFill>
        <a:ln>
          <a:noFill/>
        </a:ln>
      </dgm:spPr>
    </dgm:pt>
    <dgm:pt modelId="{2153895A-E5ED-4B92-BB23-12B496736850}" type="pres">
      <dgm:prSet presAssocID="{4946AB77-9813-4C9F-8D70-919B6E4AFCCB}" presName="rootConnector" presStyleLbl="node3" presStyleIdx="0" presStyleCnt="6"/>
      <dgm:spPr/>
    </dgm:pt>
    <dgm:pt modelId="{C6FF5046-4F06-474E-A46E-529A3246D26A}" type="pres">
      <dgm:prSet presAssocID="{4946AB77-9813-4C9F-8D70-919B6E4AFCCB}" presName="hierChild4" presStyleCnt="0"/>
      <dgm:spPr/>
    </dgm:pt>
    <dgm:pt modelId="{6F04356C-A3B7-462C-B62A-4A4BC9D42774}" type="pres">
      <dgm:prSet presAssocID="{2E56AA8D-6CB8-462B-A92D-CDD36F671F6F}" presName="Name37" presStyleLbl="parChTrans1D4" presStyleIdx="0" presStyleCnt="4"/>
      <dgm:spPr/>
    </dgm:pt>
    <dgm:pt modelId="{12440077-659B-4FB3-8444-32570B68C366}" type="pres">
      <dgm:prSet presAssocID="{E9B839D7-B734-42D1-A17D-1A128B378554}" presName="hierRoot2" presStyleCnt="0">
        <dgm:presLayoutVars>
          <dgm:hierBranch val="init"/>
        </dgm:presLayoutVars>
      </dgm:prSet>
      <dgm:spPr/>
    </dgm:pt>
    <dgm:pt modelId="{FC1C8AB6-0AED-4500-9358-A655E71CE4BE}" type="pres">
      <dgm:prSet presAssocID="{E9B839D7-B734-42D1-A17D-1A128B378554}" presName="rootComposite" presStyleCnt="0"/>
      <dgm:spPr/>
    </dgm:pt>
    <dgm:pt modelId="{7BEFD54D-4AF4-488B-828E-636F8AAEDF5C}" type="pres">
      <dgm:prSet presAssocID="{E9B839D7-B734-42D1-A17D-1A128B378554}" presName="rootText" presStyleLbl="node4" presStyleIdx="0" presStyleCnt="4" custScaleX="205057" custScaleY="164505">
        <dgm:presLayoutVars>
          <dgm:chPref val="3"/>
        </dgm:presLayoutVars>
      </dgm:prSet>
      <dgm:spPr/>
    </dgm:pt>
    <dgm:pt modelId="{A85D8589-68C2-4CBB-9F71-CA800240F4AE}" type="pres">
      <dgm:prSet presAssocID="{E9B839D7-B734-42D1-A17D-1A128B378554}" presName="rootPict" presStyleLbl="alignImgPlace1" presStyleIdx="3" presStyleCnt="16" custScaleX="200535" custLinFactX="-21168" custLinFactNeighborX="-100000" custLinFactNeighborY="-1596"/>
      <dgm:spPr>
        <a:blipFill rotWithShape="1">
          <a:blip xmlns:r="http://schemas.openxmlformats.org/officeDocument/2006/relationships" r:embed="rId3"/>
          <a:srcRect/>
          <a:stretch>
            <a:fillRect t="-17000" b="-17000"/>
          </a:stretch>
        </a:blipFill>
        <a:ln>
          <a:noFill/>
        </a:ln>
      </dgm:spPr>
    </dgm:pt>
    <dgm:pt modelId="{03EC0295-2B40-4DC3-8A91-EBD72398A4F2}" type="pres">
      <dgm:prSet presAssocID="{E9B839D7-B734-42D1-A17D-1A128B378554}" presName="rootConnector" presStyleLbl="node4" presStyleIdx="0" presStyleCnt="4"/>
      <dgm:spPr/>
    </dgm:pt>
    <dgm:pt modelId="{80D4298E-3071-401A-AB5D-C4FC2E6C8C38}" type="pres">
      <dgm:prSet presAssocID="{E9B839D7-B734-42D1-A17D-1A128B378554}" presName="hierChild4" presStyleCnt="0"/>
      <dgm:spPr/>
    </dgm:pt>
    <dgm:pt modelId="{FAC3922C-4A69-470E-A212-851EB91E0748}" type="pres">
      <dgm:prSet presAssocID="{E9B839D7-B734-42D1-A17D-1A128B378554}" presName="hierChild5" presStyleCnt="0"/>
      <dgm:spPr/>
    </dgm:pt>
    <dgm:pt modelId="{004D6E7D-7C8F-4075-9666-8F64F00FA521}" type="pres">
      <dgm:prSet presAssocID="{4946AB77-9813-4C9F-8D70-919B6E4AFCCB}" presName="hierChild5" presStyleCnt="0"/>
      <dgm:spPr/>
    </dgm:pt>
    <dgm:pt modelId="{9DEA7594-8AE1-4D7B-B5CB-43420D0DEEDF}" type="pres">
      <dgm:prSet presAssocID="{8B487C63-9BB6-479E-ADA9-7D9BE6B1D513}" presName="Name37" presStyleLbl="parChTrans1D3" presStyleIdx="1" presStyleCnt="6"/>
      <dgm:spPr/>
    </dgm:pt>
    <dgm:pt modelId="{E3BD798E-77ED-4C71-9DA8-E2F392353C1A}" type="pres">
      <dgm:prSet presAssocID="{10697FED-B479-4DCE-BE78-6FA2F5FE1546}" presName="hierRoot2" presStyleCnt="0">
        <dgm:presLayoutVars>
          <dgm:hierBranch val="init"/>
        </dgm:presLayoutVars>
      </dgm:prSet>
      <dgm:spPr/>
    </dgm:pt>
    <dgm:pt modelId="{FB4120E7-B474-4B55-B60B-D85AD6EE04B1}" type="pres">
      <dgm:prSet presAssocID="{10697FED-B479-4DCE-BE78-6FA2F5FE1546}" presName="rootComposite" presStyleCnt="0"/>
      <dgm:spPr/>
    </dgm:pt>
    <dgm:pt modelId="{6921C4DE-551B-4E49-940C-835192E2A6B1}" type="pres">
      <dgm:prSet presAssocID="{10697FED-B479-4DCE-BE78-6FA2F5FE1546}" presName="rootText" presStyleLbl="node3" presStyleIdx="1" presStyleCnt="6" custScaleX="126203" custScaleY="140660" custLinFactNeighborX="4174">
        <dgm:presLayoutVars>
          <dgm:chPref val="3"/>
        </dgm:presLayoutVars>
      </dgm:prSet>
      <dgm:spPr/>
    </dgm:pt>
    <dgm:pt modelId="{898948B9-E2C7-4EFD-9059-94855BFD5C6E}" type="pres">
      <dgm:prSet presAssocID="{10697FED-B479-4DCE-BE78-6FA2F5FE1546}" presName="rootPict" presStyleLbl="alignImgPlace1" presStyleIdx="4" presStyleCnt="16" custLinFactNeighborX="1299" custLinFactNeighborY="-19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</dgm:spPr>
    </dgm:pt>
    <dgm:pt modelId="{4D465A10-52DA-427C-B60B-412522BF06BC}" type="pres">
      <dgm:prSet presAssocID="{10697FED-B479-4DCE-BE78-6FA2F5FE1546}" presName="rootConnector" presStyleLbl="node3" presStyleIdx="1" presStyleCnt="6"/>
      <dgm:spPr/>
    </dgm:pt>
    <dgm:pt modelId="{5943971A-083B-4246-947C-B9D4C9557B39}" type="pres">
      <dgm:prSet presAssocID="{10697FED-B479-4DCE-BE78-6FA2F5FE1546}" presName="hierChild4" presStyleCnt="0"/>
      <dgm:spPr/>
    </dgm:pt>
    <dgm:pt modelId="{E71E2E55-FF07-4524-934D-6618F8280516}" type="pres">
      <dgm:prSet presAssocID="{10697FED-B479-4DCE-BE78-6FA2F5FE1546}" presName="hierChild5" presStyleCnt="0"/>
      <dgm:spPr/>
    </dgm:pt>
    <dgm:pt modelId="{F2FCDB3E-1880-4A4E-8FD8-B84C3094F0A8}" type="pres">
      <dgm:prSet presAssocID="{C5838007-69E1-448D-B329-157F184FACA1}" presName="Name37" presStyleLbl="parChTrans1D3" presStyleIdx="2" presStyleCnt="6"/>
      <dgm:spPr/>
    </dgm:pt>
    <dgm:pt modelId="{67B2E0A5-8087-44CC-9609-222CEF79AE07}" type="pres">
      <dgm:prSet presAssocID="{72E3F3A8-6382-4A68-B125-2704CFBCA93B}" presName="hierRoot2" presStyleCnt="0">
        <dgm:presLayoutVars>
          <dgm:hierBranch val="init"/>
        </dgm:presLayoutVars>
      </dgm:prSet>
      <dgm:spPr/>
    </dgm:pt>
    <dgm:pt modelId="{22635597-DE84-4B93-8EB5-5F3F84062C8C}" type="pres">
      <dgm:prSet presAssocID="{72E3F3A8-6382-4A68-B125-2704CFBCA93B}" presName="rootComposite" presStyleCnt="0"/>
      <dgm:spPr/>
    </dgm:pt>
    <dgm:pt modelId="{A99A4971-F02A-4560-882A-3FB43D9657CC}" type="pres">
      <dgm:prSet presAssocID="{72E3F3A8-6382-4A68-B125-2704CFBCA93B}" presName="rootText" presStyleLbl="node3" presStyleIdx="2" presStyleCnt="6" custScaleX="149064" custScaleY="140660">
        <dgm:presLayoutVars>
          <dgm:chPref val="3"/>
        </dgm:presLayoutVars>
      </dgm:prSet>
      <dgm:spPr/>
    </dgm:pt>
    <dgm:pt modelId="{DE13AF6B-3B0A-4015-910E-A9D7B1B5D39A}" type="pres">
      <dgm:prSet presAssocID="{72E3F3A8-6382-4A68-B125-2704CFBCA93B}" presName="rootPict" presStyleLbl="alignImgPlace1" presStyleIdx="5" presStyleCnt="16" custLinFactNeighborX="-48912" custLinFactNeighborY="-1265"/>
      <dgm:spPr>
        <a:blipFill rotWithShape="1">
          <a:blip xmlns:r="http://schemas.openxmlformats.org/officeDocument/2006/relationships" r:embed="rId5"/>
          <a:srcRect/>
          <a:stretch>
            <a:fillRect l="-16000" r="-16000"/>
          </a:stretch>
        </a:blipFill>
        <a:ln>
          <a:noFill/>
        </a:ln>
      </dgm:spPr>
    </dgm:pt>
    <dgm:pt modelId="{A16DA036-CE79-4F5C-9FDD-A638BB1683F9}" type="pres">
      <dgm:prSet presAssocID="{72E3F3A8-6382-4A68-B125-2704CFBCA93B}" presName="rootConnector" presStyleLbl="node3" presStyleIdx="2" presStyleCnt="6"/>
      <dgm:spPr/>
    </dgm:pt>
    <dgm:pt modelId="{93DB3006-7058-4F27-8133-5B2038547CED}" type="pres">
      <dgm:prSet presAssocID="{72E3F3A8-6382-4A68-B125-2704CFBCA93B}" presName="hierChild4" presStyleCnt="0"/>
      <dgm:spPr/>
    </dgm:pt>
    <dgm:pt modelId="{81B907D2-4FA4-496E-B162-A4DF484EAD53}" type="pres">
      <dgm:prSet presAssocID="{72E3F3A8-6382-4A68-B125-2704CFBCA93B}" presName="hierChild5" presStyleCnt="0"/>
      <dgm:spPr/>
    </dgm:pt>
    <dgm:pt modelId="{AC05743A-098C-4EE0-A798-B87DBACDF907}" type="pres">
      <dgm:prSet presAssocID="{4A7CF8E4-35C3-48D8-9125-72F5C877AF17}" presName="Name37" presStyleLbl="parChTrans1D3" presStyleIdx="3" presStyleCnt="6"/>
      <dgm:spPr/>
    </dgm:pt>
    <dgm:pt modelId="{CC5E426F-D46C-4220-ACE9-221A28D77084}" type="pres">
      <dgm:prSet presAssocID="{A3EBC2CF-22B4-47FB-AFE6-86436AC60275}" presName="hierRoot2" presStyleCnt="0">
        <dgm:presLayoutVars>
          <dgm:hierBranch val="init"/>
        </dgm:presLayoutVars>
      </dgm:prSet>
      <dgm:spPr/>
    </dgm:pt>
    <dgm:pt modelId="{611FD249-48CB-416A-AE90-4671C0CCEC01}" type="pres">
      <dgm:prSet presAssocID="{A3EBC2CF-22B4-47FB-AFE6-86436AC60275}" presName="rootComposite" presStyleCnt="0"/>
      <dgm:spPr/>
    </dgm:pt>
    <dgm:pt modelId="{8629DB03-1C50-4995-9A65-22F0BCBE868C}" type="pres">
      <dgm:prSet presAssocID="{A3EBC2CF-22B4-47FB-AFE6-86436AC60275}" presName="rootText" presStyleLbl="node3" presStyleIdx="3" presStyleCnt="6" custScaleX="122078" custScaleY="140660">
        <dgm:presLayoutVars>
          <dgm:chPref val="3"/>
        </dgm:presLayoutVars>
      </dgm:prSet>
      <dgm:spPr/>
    </dgm:pt>
    <dgm:pt modelId="{2856027E-61EC-4C94-82CC-43112EC5361A}" type="pres">
      <dgm:prSet presAssocID="{A3EBC2CF-22B4-47FB-AFE6-86436AC60275}" presName="rootPict" presStyleLbl="alignImgPlace1" presStyleIdx="6" presStyleCnt="16" custLinFactNeighborX="-25299"/>
      <dgm:spPr>
        <a:blipFill rotWithShape="1">
          <a:blip xmlns:r="http://schemas.openxmlformats.org/officeDocument/2006/relationships" r:embed="rId6"/>
          <a:srcRect/>
          <a:stretch>
            <a:fillRect l="-29000" r="-29000"/>
          </a:stretch>
        </a:blipFill>
        <a:ln>
          <a:noFill/>
        </a:ln>
      </dgm:spPr>
    </dgm:pt>
    <dgm:pt modelId="{BA87DC7D-0CDE-4C2A-8721-89E7ABA0211F}" type="pres">
      <dgm:prSet presAssocID="{A3EBC2CF-22B4-47FB-AFE6-86436AC60275}" presName="rootConnector" presStyleLbl="node3" presStyleIdx="3" presStyleCnt="6"/>
      <dgm:spPr/>
    </dgm:pt>
    <dgm:pt modelId="{5FEE63AF-18E5-4B47-9074-402DB4F68A62}" type="pres">
      <dgm:prSet presAssocID="{A3EBC2CF-22B4-47FB-AFE6-86436AC60275}" presName="hierChild4" presStyleCnt="0"/>
      <dgm:spPr/>
    </dgm:pt>
    <dgm:pt modelId="{708E63FE-8DDE-4A73-A6B5-DC0E99BEE78B}" type="pres">
      <dgm:prSet presAssocID="{A3EBC2CF-22B4-47FB-AFE6-86436AC60275}" presName="hierChild5" presStyleCnt="0"/>
      <dgm:spPr/>
    </dgm:pt>
    <dgm:pt modelId="{1FD83CA7-CE2A-43A4-B3EA-7A1464434FC7}" type="pres">
      <dgm:prSet presAssocID="{637C5BB0-F383-4034-8BE9-9053014F15D3}" presName="Name37" presStyleLbl="parChTrans1D3" presStyleIdx="4" presStyleCnt="6"/>
      <dgm:spPr/>
    </dgm:pt>
    <dgm:pt modelId="{4BD8DE3C-E990-44F7-9108-A7532E40CB48}" type="pres">
      <dgm:prSet presAssocID="{2D47AA25-7E91-499D-B050-9EF357C4EFCE}" presName="hierRoot2" presStyleCnt="0">
        <dgm:presLayoutVars>
          <dgm:hierBranch val="init"/>
        </dgm:presLayoutVars>
      </dgm:prSet>
      <dgm:spPr/>
    </dgm:pt>
    <dgm:pt modelId="{B51A65F9-D274-4B9F-A414-F30F9A34C675}" type="pres">
      <dgm:prSet presAssocID="{2D47AA25-7E91-499D-B050-9EF357C4EFCE}" presName="rootComposite" presStyleCnt="0"/>
      <dgm:spPr/>
    </dgm:pt>
    <dgm:pt modelId="{C2430C36-36D2-49C9-BDFD-6BC84FB6D4A8}" type="pres">
      <dgm:prSet presAssocID="{2D47AA25-7E91-499D-B050-9EF357C4EFCE}" presName="rootText" presStyleLbl="node3" presStyleIdx="4" presStyleCnt="6" custScaleX="146026" custScaleY="140660">
        <dgm:presLayoutVars>
          <dgm:chPref val="3"/>
        </dgm:presLayoutVars>
      </dgm:prSet>
      <dgm:spPr/>
    </dgm:pt>
    <dgm:pt modelId="{9C24D16A-ACA6-4D4B-BAAD-5D3B0C849C7C}" type="pres">
      <dgm:prSet presAssocID="{2D47AA25-7E91-499D-B050-9EF357C4EFCE}" presName="rootPict" presStyleLbl="alignImgPlace1" presStyleIdx="7" presStyleCnt="16" custLinFactNeighborX="-25299" custLinFactNeighborY="-2530"/>
      <dgm:spPr>
        <a:blipFill rotWithShape="1">
          <a:blip xmlns:r="http://schemas.openxmlformats.org/officeDocument/2006/relationships" r:embed="rId7"/>
          <a:srcRect/>
          <a:stretch>
            <a:fillRect l="-4000" r="-4000"/>
          </a:stretch>
        </a:blipFill>
        <a:ln>
          <a:noFill/>
        </a:ln>
      </dgm:spPr>
    </dgm:pt>
    <dgm:pt modelId="{5835C328-CFC2-4979-AB35-62C915721790}" type="pres">
      <dgm:prSet presAssocID="{2D47AA25-7E91-499D-B050-9EF357C4EFCE}" presName="rootConnector" presStyleLbl="node3" presStyleIdx="4" presStyleCnt="6"/>
      <dgm:spPr/>
    </dgm:pt>
    <dgm:pt modelId="{FE683A1B-385F-4855-AC29-EE5B828E8F2F}" type="pres">
      <dgm:prSet presAssocID="{2D47AA25-7E91-499D-B050-9EF357C4EFCE}" presName="hierChild4" presStyleCnt="0"/>
      <dgm:spPr/>
    </dgm:pt>
    <dgm:pt modelId="{627E3CBE-6B56-4E50-A731-D07D0E337D25}" type="pres">
      <dgm:prSet presAssocID="{2D47AA25-7E91-499D-B050-9EF357C4EFCE}" presName="hierChild5" presStyleCnt="0"/>
      <dgm:spPr/>
    </dgm:pt>
    <dgm:pt modelId="{76A7ADA6-F300-4CDF-9032-1F61C25274F0}" type="pres">
      <dgm:prSet presAssocID="{C1757579-1E95-4BA7-BA69-C7A9FDE419F1}" presName="Name37" presStyleLbl="parChTrans1D3" presStyleIdx="5" presStyleCnt="6"/>
      <dgm:spPr/>
    </dgm:pt>
    <dgm:pt modelId="{3183FBBF-41A0-4357-B1CC-9CCC155378DB}" type="pres">
      <dgm:prSet presAssocID="{1ABC1D7B-BB96-42FC-B9CB-E079A725B8B8}" presName="hierRoot2" presStyleCnt="0">
        <dgm:presLayoutVars>
          <dgm:hierBranch val="init"/>
        </dgm:presLayoutVars>
      </dgm:prSet>
      <dgm:spPr/>
    </dgm:pt>
    <dgm:pt modelId="{206CCEC7-F6D5-4DBF-BDFB-7D2035DA2CFA}" type="pres">
      <dgm:prSet presAssocID="{1ABC1D7B-BB96-42FC-B9CB-E079A725B8B8}" presName="rootComposite" presStyleCnt="0"/>
      <dgm:spPr/>
    </dgm:pt>
    <dgm:pt modelId="{A29C7169-0A2A-44F0-8993-96FAE34E21DA}" type="pres">
      <dgm:prSet presAssocID="{1ABC1D7B-BB96-42FC-B9CB-E079A725B8B8}" presName="rootText" presStyleLbl="node3" presStyleIdx="5" presStyleCnt="6" custScaleX="139213" custScaleY="140660">
        <dgm:presLayoutVars>
          <dgm:chPref val="3"/>
        </dgm:presLayoutVars>
      </dgm:prSet>
      <dgm:spPr/>
    </dgm:pt>
    <dgm:pt modelId="{DDA69AF7-B8D0-41BF-9240-1AB8D9F9E74F}" type="pres">
      <dgm:prSet presAssocID="{1ABC1D7B-BB96-42FC-B9CB-E079A725B8B8}" presName="rootPict" presStyleLbl="alignImgPlace1" presStyleIdx="8" presStyleCnt="16" custLinFactNeighborX="-60718" custLinFactNeighborY="-253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</dgm:spPr>
    </dgm:pt>
    <dgm:pt modelId="{273A90DF-0DAE-4C8F-8BA2-164C29AB649B}" type="pres">
      <dgm:prSet presAssocID="{1ABC1D7B-BB96-42FC-B9CB-E079A725B8B8}" presName="rootConnector" presStyleLbl="node3" presStyleIdx="5" presStyleCnt="6"/>
      <dgm:spPr/>
    </dgm:pt>
    <dgm:pt modelId="{B729CFC8-6B5D-4EA5-920C-268746FBBCE8}" type="pres">
      <dgm:prSet presAssocID="{1ABC1D7B-BB96-42FC-B9CB-E079A725B8B8}" presName="hierChild4" presStyleCnt="0"/>
      <dgm:spPr/>
    </dgm:pt>
    <dgm:pt modelId="{FF56EECA-43BD-4E92-82CF-F5463D3BC77C}" type="pres">
      <dgm:prSet presAssocID="{E44219E8-1126-4EBF-8F0C-FDD70EAA810E}" presName="Name37" presStyleLbl="parChTrans1D4" presStyleIdx="1" presStyleCnt="4"/>
      <dgm:spPr/>
    </dgm:pt>
    <dgm:pt modelId="{D136A92F-E471-4DAD-A828-EAC33974DB85}" type="pres">
      <dgm:prSet presAssocID="{D9EC3BB7-D708-4EB6-8099-289A39D95269}" presName="hierRoot2" presStyleCnt="0">
        <dgm:presLayoutVars>
          <dgm:hierBranch val="init"/>
        </dgm:presLayoutVars>
      </dgm:prSet>
      <dgm:spPr/>
    </dgm:pt>
    <dgm:pt modelId="{2D86A81F-6510-4BA1-B31B-BB35595BC7B0}" type="pres">
      <dgm:prSet presAssocID="{D9EC3BB7-D708-4EB6-8099-289A39D95269}" presName="rootComposite" presStyleCnt="0"/>
      <dgm:spPr/>
    </dgm:pt>
    <dgm:pt modelId="{8E9F7AE9-2488-4923-B061-D5FEDA4D2EE5}" type="pres">
      <dgm:prSet presAssocID="{D9EC3BB7-D708-4EB6-8099-289A39D95269}" presName="rootText" presStyleLbl="node4" presStyleIdx="1" presStyleCnt="4">
        <dgm:presLayoutVars>
          <dgm:chPref val="3"/>
        </dgm:presLayoutVars>
      </dgm:prSet>
      <dgm:spPr/>
    </dgm:pt>
    <dgm:pt modelId="{EA21C1DB-79B2-4065-852D-1465215C0568}" type="pres">
      <dgm:prSet presAssocID="{D9EC3BB7-D708-4EB6-8099-289A39D95269}" presName="rootPict" presStyleLbl="alignImgPlace1" presStyleIdx="9" presStyleCnt="16"/>
      <dgm:spPr/>
    </dgm:pt>
    <dgm:pt modelId="{A19B2181-B6A5-4155-9156-9EC6587DAEA4}" type="pres">
      <dgm:prSet presAssocID="{D9EC3BB7-D708-4EB6-8099-289A39D95269}" presName="rootConnector" presStyleLbl="node4" presStyleIdx="1" presStyleCnt="4"/>
      <dgm:spPr/>
    </dgm:pt>
    <dgm:pt modelId="{FC33A377-B633-4241-AA70-4D086136A510}" type="pres">
      <dgm:prSet presAssocID="{D9EC3BB7-D708-4EB6-8099-289A39D95269}" presName="hierChild4" presStyleCnt="0"/>
      <dgm:spPr/>
    </dgm:pt>
    <dgm:pt modelId="{3327B2C5-2FCC-4BA5-BEF1-D8965DB62ED0}" type="pres">
      <dgm:prSet presAssocID="{D9EC3BB7-D708-4EB6-8099-289A39D95269}" presName="hierChild5" presStyleCnt="0"/>
      <dgm:spPr/>
    </dgm:pt>
    <dgm:pt modelId="{5DB17971-7D6A-4440-8160-76A34BBD2583}" type="pres">
      <dgm:prSet presAssocID="{C21FAA82-B72A-4644-8EC1-8300F7AFB7B8}" presName="Name37" presStyleLbl="parChTrans1D4" presStyleIdx="2" presStyleCnt="4"/>
      <dgm:spPr/>
    </dgm:pt>
    <dgm:pt modelId="{7F78E9D9-60FC-436F-9466-A002C0DFD405}" type="pres">
      <dgm:prSet presAssocID="{C9D4FFB1-97F6-4892-8821-8597D9FCE1FB}" presName="hierRoot2" presStyleCnt="0">
        <dgm:presLayoutVars>
          <dgm:hierBranch val="init"/>
        </dgm:presLayoutVars>
      </dgm:prSet>
      <dgm:spPr/>
    </dgm:pt>
    <dgm:pt modelId="{08DFCD7C-4DF1-4C63-98BC-BF6E36DDC3F2}" type="pres">
      <dgm:prSet presAssocID="{C9D4FFB1-97F6-4892-8821-8597D9FCE1FB}" presName="rootComposite" presStyleCnt="0"/>
      <dgm:spPr/>
    </dgm:pt>
    <dgm:pt modelId="{25F381AC-3A7E-4386-B515-52958896AD72}" type="pres">
      <dgm:prSet presAssocID="{C9D4FFB1-97F6-4892-8821-8597D9FCE1FB}" presName="rootText" presStyleLbl="node4" presStyleIdx="2" presStyleCnt="4">
        <dgm:presLayoutVars>
          <dgm:chPref val="3"/>
        </dgm:presLayoutVars>
      </dgm:prSet>
      <dgm:spPr/>
    </dgm:pt>
    <dgm:pt modelId="{0A1F7B11-A2E5-4F43-96F7-57289FB36839}" type="pres">
      <dgm:prSet presAssocID="{C9D4FFB1-97F6-4892-8821-8597D9FCE1FB}" presName="rootPict" presStyleLbl="alignImgPlace1" presStyleIdx="10" presStyleCnt="16"/>
      <dgm:spPr/>
    </dgm:pt>
    <dgm:pt modelId="{4D6DAA45-0FB8-4FAD-86D3-66B24EE64CAF}" type="pres">
      <dgm:prSet presAssocID="{C9D4FFB1-97F6-4892-8821-8597D9FCE1FB}" presName="rootConnector" presStyleLbl="node4" presStyleIdx="2" presStyleCnt="4"/>
      <dgm:spPr/>
    </dgm:pt>
    <dgm:pt modelId="{DA0EC41A-D510-4A2A-9379-57DE543B8C68}" type="pres">
      <dgm:prSet presAssocID="{C9D4FFB1-97F6-4892-8821-8597D9FCE1FB}" presName="hierChild4" presStyleCnt="0"/>
      <dgm:spPr/>
    </dgm:pt>
    <dgm:pt modelId="{3D9239F2-FDD4-4DA2-BBBC-48AC0D89E4DB}" type="pres">
      <dgm:prSet presAssocID="{C9D4FFB1-97F6-4892-8821-8597D9FCE1FB}" presName="hierChild5" presStyleCnt="0"/>
      <dgm:spPr/>
    </dgm:pt>
    <dgm:pt modelId="{6FEB6207-B445-4744-BF9E-8063296ADAEC}" type="pres">
      <dgm:prSet presAssocID="{8B35D12F-399E-4FDC-B57A-D944681C9930}" presName="Name37" presStyleLbl="parChTrans1D4" presStyleIdx="3" presStyleCnt="4"/>
      <dgm:spPr/>
    </dgm:pt>
    <dgm:pt modelId="{86985274-EBF6-4ABF-B7FC-ED976826516D}" type="pres">
      <dgm:prSet presAssocID="{574D0365-E78F-4497-8C96-686E50AA92F5}" presName="hierRoot2" presStyleCnt="0">
        <dgm:presLayoutVars>
          <dgm:hierBranch val="init"/>
        </dgm:presLayoutVars>
      </dgm:prSet>
      <dgm:spPr/>
    </dgm:pt>
    <dgm:pt modelId="{C26B1754-111D-4AE8-91FB-2AAC89C997AB}" type="pres">
      <dgm:prSet presAssocID="{574D0365-E78F-4497-8C96-686E50AA92F5}" presName="rootComposite" presStyleCnt="0"/>
      <dgm:spPr/>
    </dgm:pt>
    <dgm:pt modelId="{DD4501B7-447E-40E9-AF9D-56B4270B5C1A}" type="pres">
      <dgm:prSet presAssocID="{574D0365-E78F-4497-8C96-686E50AA92F5}" presName="rootText" presStyleLbl="node4" presStyleIdx="3" presStyleCnt="4">
        <dgm:presLayoutVars>
          <dgm:chPref val="3"/>
        </dgm:presLayoutVars>
      </dgm:prSet>
      <dgm:spPr/>
    </dgm:pt>
    <dgm:pt modelId="{7F6EDAA3-945A-499C-A82D-E0DB02149DEB}" type="pres">
      <dgm:prSet presAssocID="{574D0365-E78F-4497-8C96-686E50AA92F5}" presName="rootPict" presStyleLbl="alignImgPlace1" presStyleIdx="11" presStyleCnt="16"/>
      <dgm:spPr/>
    </dgm:pt>
    <dgm:pt modelId="{992AA835-FFD7-4167-8971-6BF917A0ABC3}" type="pres">
      <dgm:prSet presAssocID="{574D0365-E78F-4497-8C96-686E50AA92F5}" presName="rootConnector" presStyleLbl="node4" presStyleIdx="3" presStyleCnt="4"/>
      <dgm:spPr/>
    </dgm:pt>
    <dgm:pt modelId="{DBC808A9-2727-423E-A852-376A60B49C5B}" type="pres">
      <dgm:prSet presAssocID="{574D0365-E78F-4497-8C96-686E50AA92F5}" presName="hierChild4" presStyleCnt="0"/>
      <dgm:spPr/>
    </dgm:pt>
    <dgm:pt modelId="{BD14EC2E-9191-4B35-891A-3004A4C4BCF4}" type="pres">
      <dgm:prSet presAssocID="{574D0365-E78F-4497-8C96-686E50AA92F5}" presName="hierChild5" presStyleCnt="0"/>
      <dgm:spPr/>
    </dgm:pt>
    <dgm:pt modelId="{D8EA3FB6-7DFA-42A0-A7E8-1C3D142FB236}" type="pres">
      <dgm:prSet presAssocID="{1ABC1D7B-BB96-42FC-B9CB-E079A725B8B8}" presName="hierChild5" presStyleCnt="0"/>
      <dgm:spPr/>
    </dgm:pt>
    <dgm:pt modelId="{F884188F-258E-487A-8D9C-BC8F5AA52472}" type="pres">
      <dgm:prSet presAssocID="{7E71FB73-3EDF-4F1C-B1EE-CAFD5595844B}" presName="hierChild5" presStyleCnt="0"/>
      <dgm:spPr/>
    </dgm:pt>
    <dgm:pt modelId="{33D67E1F-52B2-43B8-ADBB-5EE11898943C}" type="pres">
      <dgm:prSet presAssocID="{61DC3BD9-E076-45DE-A5D6-5FBF9B907E72}" presName="hierChild3" presStyleCnt="0"/>
      <dgm:spPr/>
    </dgm:pt>
    <dgm:pt modelId="{A942187F-DB32-4799-AB09-0456EABA2206}" type="pres">
      <dgm:prSet presAssocID="{5C2C83F4-25B4-443E-81B4-C747E3F24C82}" presName="hierRoot1" presStyleCnt="0">
        <dgm:presLayoutVars>
          <dgm:hierBranch val="init"/>
        </dgm:presLayoutVars>
      </dgm:prSet>
      <dgm:spPr/>
    </dgm:pt>
    <dgm:pt modelId="{8249455F-A514-4EFA-A24A-08B31B032954}" type="pres">
      <dgm:prSet presAssocID="{5C2C83F4-25B4-443E-81B4-C747E3F24C82}" presName="rootComposite1" presStyleCnt="0"/>
      <dgm:spPr/>
    </dgm:pt>
    <dgm:pt modelId="{D94B72AE-6612-484B-8106-DC22A8AA9B4C}" type="pres">
      <dgm:prSet presAssocID="{5C2C83F4-25B4-443E-81B4-C747E3F24C82}" presName="rootText1" presStyleLbl="node0" presStyleIdx="1" presStyleCnt="5" custLinFactNeighborX="-1401" custLinFactNeighborY="-26626">
        <dgm:presLayoutVars>
          <dgm:chPref val="3"/>
        </dgm:presLayoutVars>
      </dgm:prSet>
      <dgm:spPr/>
    </dgm:pt>
    <dgm:pt modelId="{814A4CB5-4E7C-47B1-9988-7FC3CD8A5E3C}" type="pres">
      <dgm:prSet presAssocID="{5C2C83F4-25B4-443E-81B4-C747E3F24C82}" presName="rootPict1" presStyleLbl="alignImgPlace1" presStyleIdx="12" presStyleCnt="16" custScaleX="54134" custScaleY="51331" custLinFactNeighborX="-2336" custLinFactNeighborY="-35034"/>
      <dgm:spPr/>
    </dgm:pt>
    <dgm:pt modelId="{2343FF9F-8BCF-4268-A4F0-89D3B9FB1385}" type="pres">
      <dgm:prSet presAssocID="{5C2C83F4-25B4-443E-81B4-C747E3F24C82}" presName="rootConnector1" presStyleLbl="node1" presStyleIdx="0" presStyleCnt="0"/>
      <dgm:spPr/>
    </dgm:pt>
    <dgm:pt modelId="{2B80514D-57A8-4DBE-9A68-FDED2FD222D5}" type="pres">
      <dgm:prSet presAssocID="{5C2C83F4-25B4-443E-81B4-C747E3F24C82}" presName="hierChild2" presStyleCnt="0"/>
      <dgm:spPr/>
    </dgm:pt>
    <dgm:pt modelId="{8CE9125B-A398-404F-9B13-4BB9E29769D2}" type="pres">
      <dgm:prSet presAssocID="{5C2C83F4-25B4-443E-81B4-C747E3F24C82}" presName="hierChild3" presStyleCnt="0"/>
      <dgm:spPr/>
    </dgm:pt>
    <dgm:pt modelId="{0E1356AA-5F59-483A-9C50-AC41D7B43768}" type="pres">
      <dgm:prSet presAssocID="{3C757634-8AE8-46A8-921F-CC59D3A0DBDA}" presName="hierRoot1" presStyleCnt="0">
        <dgm:presLayoutVars>
          <dgm:hierBranch val="init"/>
        </dgm:presLayoutVars>
      </dgm:prSet>
      <dgm:spPr/>
    </dgm:pt>
    <dgm:pt modelId="{34B3E0FF-A140-4038-B611-CE8C3898D340}" type="pres">
      <dgm:prSet presAssocID="{3C757634-8AE8-46A8-921F-CC59D3A0DBDA}" presName="rootComposite1" presStyleCnt="0"/>
      <dgm:spPr/>
    </dgm:pt>
    <dgm:pt modelId="{4624B2EE-3EAD-478A-B968-5CC100508E2F}" type="pres">
      <dgm:prSet presAssocID="{3C757634-8AE8-46A8-921F-CC59D3A0DBDA}" presName="rootText1" presStyleLbl="node0" presStyleIdx="2" presStyleCnt="5" custLinFactNeighborX="-1401" custLinFactNeighborY="-26626">
        <dgm:presLayoutVars>
          <dgm:chPref val="3"/>
        </dgm:presLayoutVars>
      </dgm:prSet>
      <dgm:spPr/>
    </dgm:pt>
    <dgm:pt modelId="{DE1AE609-5C61-4152-BCDB-3EA36FEDA500}" type="pres">
      <dgm:prSet presAssocID="{3C757634-8AE8-46A8-921F-CC59D3A0DBDA}" presName="rootPict1" presStyleLbl="alignImgPlace1" presStyleIdx="13" presStyleCnt="16" custScaleX="67502" custScaleY="65671" custLinFactNeighborY="-28028"/>
      <dgm:spPr/>
    </dgm:pt>
    <dgm:pt modelId="{CD871B91-0DFE-49C5-B01F-535BDFEA6267}" type="pres">
      <dgm:prSet presAssocID="{3C757634-8AE8-46A8-921F-CC59D3A0DBDA}" presName="rootConnector1" presStyleLbl="node1" presStyleIdx="0" presStyleCnt="0"/>
      <dgm:spPr/>
    </dgm:pt>
    <dgm:pt modelId="{392A38F8-667E-42A0-9B25-5FE4B3E7EF2A}" type="pres">
      <dgm:prSet presAssocID="{3C757634-8AE8-46A8-921F-CC59D3A0DBDA}" presName="hierChild2" presStyleCnt="0"/>
      <dgm:spPr/>
    </dgm:pt>
    <dgm:pt modelId="{8CB8E1B1-B284-4F10-B752-1E18B28AA9F8}" type="pres">
      <dgm:prSet presAssocID="{3C757634-8AE8-46A8-921F-CC59D3A0DBDA}" presName="hierChild3" presStyleCnt="0"/>
      <dgm:spPr/>
    </dgm:pt>
    <dgm:pt modelId="{E6C65DC1-C05A-4A86-B4DC-ABDA58ED4BA3}" type="pres">
      <dgm:prSet presAssocID="{470386D9-E314-4EA3-ACA1-DD33CCFE0811}" presName="hierRoot1" presStyleCnt="0">
        <dgm:presLayoutVars>
          <dgm:hierBranch val="init"/>
        </dgm:presLayoutVars>
      </dgm:prSet>
      <dgm:spPr/>
    </dgm:pt>
    <dgm:pt modelId="{C325BEF6-C4EA-45DD-A642-0E9454A3E2AD}" type="pres">
      <dgm:prSet presAssocID="{470386D9-E314-4EA3-ACA1-DD33CCFE0811}" presName="rootComposite1" presStyleCnt="0"/>
      <dgm:spPr/>
    </dgm:pt>
    <dgm:pt modelId="{7CD8F769-CB38-4E2B-A85F-798791D6477E}" type="pres">
      <dgm:prSet presAssocID="{470386D9-E314-4EA3-ACA1-DD33CCFE0811}" presName="rootText1" presStyleLbl="node0" presStyleIdx="3" presStyleCnt="5" custLinFactX="-200000" custLinFactNeighborX="-242391" custLinFactNeighborY="-22979">
        <dgm:presLayoutVars>
          <dgm:chPref val="3"/>
        </dgm:presLayoutVars>
      </dgm:prSet>
      <dgm:spPr/>
    </dgm:pt>
    <dgm:pt modelId="{5EF81BE9-867C-4EB9-90D6-6202A47B7859}" type="pres">
      <dgm:prSet presAssocID="{470386D9-E314-4EA3-ACA1-DD33CCFE0811}" presName="rootPict1" presStyleLbl="alignImgPlace1" presStyleIdx="14" presStyleCnt="16" custScaleX="27154" custScaleY="57156" custLinFactX="-700000" custLinFactNeighborX="-767503" custLinFactNeighborY="-24899"/>
      <dgm:spPr/>
    </dgm:pt>
    <dgm:pt modelId="{A4CFF2E3-9F49-4BE0-913C-065CD7F4D2C4}" type="pres">
      <dgm:prSet presAssocID="{470386D9-E314-4EA3-ACA1-DD33CCFE0811}" presName="rootConnector1" presStyleLbl="node1" presStyleIdx="0" presStyleCnt="0"/>
      <dgm:spPr/>
    </dgm:pt>
    <dgm:pt modelId="{A5927B16-A675-4AB6-AA8B-AAD8B25A0F72}" type="pres">
      <dgm:prSet presAssocID="{470386D9-E314-4EA3-ACA1-DD33CCFE0811}" presName="hierChild2" presStyleCnt="0"/>
      <dgm:spPr/>
    </dgm:pt>
    <dgm:pt modelId="{A43211C1-9A9D-4669-8C61-9FF62D00AD4C}" type="pres">
      <dgm:prSet presAssocID="{470386D9-E314-4EA3-ACA1-DD33CCFE0811}" presName="hierChild3" presStyleCnt="0"/>
      <dgm:spPr/>
    </dgm:pt>
    <dgm:pt modelId="{FA7C4AD4-FC2A-4E3A-91D7-7E9D143E5CFA}" type="pres">
      <dgm:prSet presAssocID="{D1B83309-7468-45A8-A762-59A421F66B11}" presName="hierRoot1" presStyleCnt="0">
        <dgm:presLayoutVars>
          <dgm:hierBranch val="init"/>
        </dgm:presLayoutVars>
      </dgm:prSet>
      <dgm:spPr/>
    </dgm:pt>
    <dgm:pt modelId="{4B5E612D-11A0-4603-A954-1AEC16C4E94D}" type="pres">
      <dgm:prSet presAssocID="{D1B83309-7468-45A8-A762-59A421F66B11}" presName="rootComposite1" presStyleCnt="0"/>
      <dgm:spPr/>
    </dgm:pt>
    <dgm:pt modelId="{BD34D81D-135E-4C3D-8111-A8F08FB1BF00}" type="pres">
      <dgm:prSet presAssocID="{D1B83309-7468-45A8-A762-59A421F66B11}" presName="rootText1" presStyleLbl="node0" presStyleIdx="4" presStyleCnt="5" custLinFactX="-162255" custLinFactNeighborX="-200000" custLinFactNeighborY="-26626">
        <dgm:presLayoutVars>
          <dgm:chPref val="3"/>
        </dgm:presLayoutVars>
      </dgm:prSet>
      <dgm:spPr/>
    </dgm:pt>
    <dgm:pt modelId="{ED806A0F-D016-4E44-975B-DEFE3E845D04}" type="pres">
      <dgm:prSet presAssocID="{D1B83309-7468-45A8-A762-59A421F66B11}" presName="rootPict1" presStyleLbl="alignImgPlace1" presStyleIdx="15" presStyleCnt="16" custScaleX="68496" custScaleY="69745" custLinFactX="-600000" custLinFactNeighborX="-607517" custLinFactNeighborY="-31531"/>
      <dgm:spPr/>
    </dgm:pt>
    <dgm:pt modelId="{5B2F69A8-2D03-466B-BA02-639BD737F401}" type="pres">
      <dgm:prSet presAssocID="{D1B83309-7468-45A8-A762-59A421F66B11}" presName="rootConnector1" presStyleLbl="node1" presStyleIdx="0" presStyleCnt="0"/>
      <dgm:spPr/>
    </dgm:pt>
    <dgm:pt modelId="{8E5A7A44-4EC9-4A80-ABB8-35CE8C5C33D8}" type="pres">
      <dgm:prSet presAssocID="{D1B83309-7468-45A8-A762-59A421F66B11}" presName="hierChild2" presStyleCnt="0"/>
      <dgm:spPr/>
    </dgm:pt>
    <dgm:pt modelId="{10D05C03-51D4-4F32-8803-ADCF8848FD3E}" type="pres">
      <dgm:prSet presAssocID="{D1B83309-7468-45A8-A762-59A421F66B11}" presName="hierChild3" presStyleCnt="0"/>
      <dgm:spPr/>
    </dgm:pt>
  </dgm:ptLst>
  <dgm:cxnLst>
    <dgm:cxn modelId="{BB19C603-71F1-4598-8B21-8E0C8F2F89E1}" type="presOf" srcId="{637C5BB0-F383-4034-8BE9-9053014F15D3}" destId="{1FD83CA7-CE2A-43A4-B3EA-7A1464434FC7}" srcOrd="0" destOrd="0" presId="urn:microsoft.com/office/officeart/2005/8/layout/pictureOrgChart+Icon"/>
    <dgm:cxn modelId="{91AC9C0A-60E8-421D-B705-C92801FFAB53}" type="presOf" srcId="{4946AB77-9813-4C9F-8D70-919B6E4AFCCB}" destId="{2153895A-E5ED-4B92-BB23-12B496736850}" srcOrd="1" destOrd="0" presId="urn:microsoft.com/office/officeart/2005/8/layout/pictureOrgChart+Icon"/>
    <dgm:cxn modelId="{A0A89F0B-D19A-483B-B040-4AD0D50D4CA5}" type="presOf" srcId="{4A7CF8E4-35C3-48D8-9125-72F5C877AF17}" destId="{AC05743A-098C-4EE0-A798-B87DBACDF907}" srcOrd="0" destOrd="0" presId="urn:microsoft.com/office/officeart/2005/8/layout/pictureOrgChart+Icon"/>
    <dgm:cxn modelId="{F947B212-9377-4EA4-963B-1DC9EC58ECD2}" type="presOf" srcId="{8B487C63-9BB6-479E-ADA9-7D9BE6B1D513}" destId="{9DEA7594-8AE1-4D7B-B5CB-43420D0DEEDF}" srcOrd="0" destOrd="0" presId="urn:microsoft.com/office/officeart/2005/8/layout/pictureOrgChart+Icon"/>
    <dgm:cxn modelId="{EADD0C16-8D4D-4CCF-9335-EFDBBD4C7ED5}" type="presOf" srcId="{5C2C83F4-25B4-443E-81B4-C747E3F24C82}" destId="{D94B72AE-6612-484B-8106-DC22A8AA9B4C}" srcOrd="0" destOrd="0" presId="urn:microsoft.com/office/officeart/2005/8/layout/pictureOrgChart+Icon"/>
    <dgm:cxn modelId="{7208C41C-4D37-4261-864F-796A607F823A}" type="presOf" srcId="{7E71FB73-3EDF-4F1C-B1EE-CAFD5595844B}" destId="{22976BEE-E8CC-4857-8995-77FDDC159129}" srcOrd="0" destOrd="0" presId="urn:microsoft.com/office/officeart/2005/8/layout/pictureOrgChart+Icon"/>
    <dgm:cxn modelId="{59BF9C1E-8E8C-4160-B9C6-1C955A6AD879}" srcId="{61DC3BD9-E076-45DE-A5D6-5FBF9B907E72}" destId="{7E71FB73-3EDF-4F1C-B1EE-CAFD5595844B}" srcOrd="0" destOrd="0" parTransId="{52D787A6-AD08-4074-97C3-397FB16CE043}" sibTransId="{E87FB4E0-C0D7-4A28-9701-5009244D3FF9}"/>
    <dgm:cxn modelId="{A4082C23-2560-4D27-9811-E13FAF70BBE0}" srcId="{7E71FB73-3EDF-4F1C-B1EE-CAFD5595844B}" destId="{A3EBC2CF-22B4-47FB-AFE6-86436AC60275}" srcOrd="3" destOrd="0" parTransId="{4A7CF8E4-35C3-48D8-9125-72F5C877AF17}" sibTransId="{D66A2B33-B69A-4A47-B2A3-67C00689A48D}"/>
    <dgm:cxn modelId="{26317525-E8D3-48CA-A4FD-927F0BAC0756}" srcId="{7E71FB73-3EDF-4F1C-B1EE-CAFD5595844B}" destId="{72E3F3A8-6382-4A68-B125-2704CFBCA93B}" srcOrd="2" destOrd="0" parTransId="{C5838007-69E1-448D-B329-157F184FACA1}" sibTransId="{2B12FA99-E87F-43B0-914C-EEDC5DE8705F}"/>
    <dgm:cxn modelId="{5B468627-B820-45B4-9A90-4A58A8284EA1}" srcId="{7E71FB73-3EDF-4F1C-B1EE-CAFD5595844B}" destId="{4946AB77-9813-4C9F-8D70-919B6E4AFCCB}" srcOrd="0" destOrd="0" parTransId="{380612E8-6E7E-454A-9802-4D9D7100D0C1}" sibTransId="{F37BEB47-2EDD-4912-ADF0-2FAE1FC540DB}"/>
    <dgm:cxn modelId="{BEB4752A-C2CE-4A7F-83BD-0426E59BFE8E}" type="presOf" srcId="{4946AB77-9813-4C9F-8D70-919B6E4AFCCB}" destId="{1167850F-2E18-458A-9AEC-82DC85898801}" srcOrd="0" destOrd="0" presId="urn:microsoft.com/office/officeart/2005/8/layout/pictureOrgChart+Icon"/>
    <dgm:cxn modelId="{4C044E30-8D2B-465D-A4C1-AA76AFF24C99}" srcId="{7E71FB73-3EDF-4F1C-B1EE-CAFD5595844B}" destId="{1ABC1D7B-BB96-42FC-B9CB-E079A725B8B8}" srcOrd="5" destOrd="0" parTransId="{C1757579-1E95-4BA7-BA69-C7A9FDE419F1}" sibTransId="{B24EF557-F35F-4183-BF3E-9F6DD7C50DF7}"/>
    <dgm:cxn modelId="{7FA99A31-C78F-4B90-9059-B25AC0493612}" type="presOf" srcId="{2D47AA25-7E91-499D-B050-9EF357C4EFCE}" destId="{C2430C36-36D2-49C9-BDFD-6BC84FB6D4A8}" srcOrd="0" destOrd="0" presId="urn:microsoft.com/office/officeart/2005/8/layout/pictureOrgChart+Icon"/>
    <dgm:cxn modelId="{A67FED34-2102-46ED-B6F3-2E5CCE1EB5CA}" type="presOf" srcId="{10697FED-B479-4DCE-BE78-6FA2F5FE1546}" destId="{4D465A10-52DA-427C-B60B-412522BF06BC}" srcOrd="1" destOrd="0" presId="urn:microsoft.com/office/officeart/2005/8/layout/pictureOrgChart+Icon"/>
    <dgm:cxn modelId="{74A8CB3B-E195-41D2-A7BB-87B6AA0F474D}" type="presOf" srcId="{D1B83309-7468-45A8-A762-59A421F66B11}" destId="{BD34D81D-135E-4C3D-8111-A8F08FB1BF00}" srcOrd="0" destOrd="0" presId="urn:microsoft.com/office/officeart/2005/8/layout/pictureOrgChart+Icon"/>
    <dgm:cxn modelId="{65A7DB3E-1231-43FA-BE0B-68A4539B6BDC}" type="presOf" srcId="{470386D9-E314-4EA3-ACA1-DD33CCFE0811}" destId="{7CD8F769-CB38-4E2B-A85F-798791D6477E}" srcOrd="0" destOrd="0" presId="urn:microsoft.com/office/officeart/2005/8/layout/pictureOrgChart+Icon"/>
    <dgm:cxn modelId="{C555B344-D6F1-41F6-A1DF-82247DF7F4A3}" type="presOf" srcId="{470386D9-E314-4EA3-ACA1-DD33CCFE0811}" destId="{A4CFF2E3-9F49-4BE0-913C-065CD7F4D2C4}" srcOrd="1" destOrd="0" presId="urn:microsoft.com/office/officeart/2005/8/layout/pictureOrgChart+Icon"/>
    <dgm:cxn modelId="{24406B47-76FF-4E98-8FD8-C88AF81092D8}" srcId="{B32D380B-FBE1-4D62-AD8E-21E7EB24D1EF}" destId="{470386D9-E314-4EA3-ACA1-DD33CCFE0811}" srcOrd="3" destOrd="0" parTransId="{ADA5E57D-65C6-45DE-A57F-AF4D9B5FE6E6}" sibTransId="{112A2B4B-F4EC-4CF4-94D3-9D08D5E89F9D}"/>
    <dgm:cxn modelId="{62BF884B-5285-47C1-84DE-BBEE319A5123}" type="presOf" srcId="{72E3F3A8-6382-4A68-B125-2704CFBCA93B}" destId="{A99A4971-F02A-4560-882A-3FB43D9657CC}" srcOrd="0" destOrd="0" presId="urn:microsoft.com/office/officeart/2005/8/layout/pictureOrgChart+Icon"/>
    <dgm:cxn modelId="{31B9BD4F-8DDA-494D-B547-AEAEF13A1523}" type="presOf" srcId="{D9EC3BB7-D708-4EB6-8099-289A39D95269}" destId="{8E9F7AE9-2488-4923-B061-D5FEDA4D2EE5}" srcOrd="0" destOrd="0" presId="urn:microsoft.com/office/officeart/2005/8/layout/pictureOrgChart+Icon"/>
    <dgm:cxn modelId="{6A39EC55-CE85-4CBC-86DB-D1F0E9B108F3}" type="presOf" srcId="{3C757634-8AE8-46A8-921F-CC59D3A0DBDA}" destId="{CD871B91-0DFE-49C5-B01F-535BDFEA6267}" srcOrd="1" destOrd="0" presId="urn:microsoft.com/office/officeart/2005/8/layout/pictureOrgChart+Icon"/>
    <dgm:cxn modelId="{ECEFAD5B-228E-429F-AA54-C0197E7FF10E}" type="presOf" srcId="{10697FED-B479-4DCE-BE78-6FA2F5FE1546}" destId="{6921C4DE-551B-4E49-940C-835192E2A6B1}" srcOrd="0" destOrd="0" presId="urn:microsoft.com/office/officeart/2005/8/layout/pictureOrgChart+Icon"/>
    <dgm:cxn modelId="{86C4DA5C-04B2-4E3C-8C01-EC535B4D9502}" type="presOf" srcId="{380612E8-6E7E-454A-9802-4D9D7100D0C1}" destId="{F38D662F-E2CB-4604-BE6B-3D5F6FB04D81}" srcOrd="0" destOrd="0" presId="urn:microsoft.com/office/officeart/2005/8/layout/pictureOrgChart+Icon"/>
    <dgm:cxn modelId="{511D6263-6C52-4945-8C57-6DEAC9C61E6D}" type="presOf" srcId="{574D0365-E78F-4497-8C96-686E50AA92F5}" destId="{992AA835-FFD7-4167-8971-6BF917A0ABC3}" srcOrd="1" destOrd="0" presId="urn:microsoft.com/office/officeart/2005/8/layout/pictureOrgChart+Icon"/>
    <dgm:cxn modelId="{7E32C965-1597-4593-94C7-1CE495D652E0}" type="presOf" srcId="{72E3F3A8-6382-4A68-B125-2704CFBCA93B}" destId="{A16DA036-CE79-4F5C-9FDD-A638BB1683F9}" srcOrd="1" destOrd="0" presId="urn:microsoft.com/office/officeart/2005/8/layout/pictureOrgChart+Icon"/>
    <dgm:cxn modelId="{81E92367-D4BE-420D-8E6B-4F342ED8F9DB}" type="presOf" srcId="{C21FAA82-B72A-4644-8EC1-8300F7AFB7B8}" destId="{5DB17971-7D6A-4440-8160-76A34BBD2583}" srcOrd="0" destOrd="0" presId="urn:microsoft.com/office/officeart/2005/8/layout/pictureOrgChart+Icon"/>
    <dgm:cxn modelId="{EC275667-9D82-4773-94F9-C165DC754D62}" srcId="{7E71FB73-3EDF-4F1C-B1EE-CAFD5595844B}" destId="{2D47AA25-7E91-499D-B050-9EF357C4EFCE}" srcOrd="4" destOrd="0" parTransId="{637C5BB0-F383-4034-8BE9-9053014F15D3}" sibTransId="{9B3A900C-4E5B-4744-9625-99281139C761}"/>
    <dgm:cxn modelId="{A7FDC169-2EB3-44D6-B17A-4531249CD6CC}" type="presOf" srcId="{A3EBC2CF-22B4-47FB-AFE6-86436AC60275}" destId="{BA87DC7D-0CDE-4C2A-8721-89E7ABA0211F}" srcOrd="1" destOrd="0" presId="urn:microsoft.com/office/officeart/2005/8/layout/pictureOrgChart+Icon"/>
    <dgm:cxn modelId="{2D42DC72-5A9E-4F57-A8C5-889E702ACBFD}" type="presOf" srcId="{E44219E8-1126-4EBF-8F0C-FDD70EAA810E}" destId="{FF56EECA-43BD-4E92-82CF-F5463D3BC77C}" srcOrd="0" destOrd="0" presId="urn:microsoft.com/office/officeart/2005/8/layout/pictureOrgChart+Icon"/>
    <dgm:cxn modelId="{FB64637F-B1C1-4761-B190-2617ADECBE63}" type="presOf" srcId="{C9D4FFB1-97F6-4892-8821-8597D9FCE1FB}" destId="{25F381AC-3A7E-4386-B515-52958896AD72}" srcOrd="0" destOrd="0" presId="urn:microsoft.com/office/officeart/2005/8/layout/pictureOrgChart+Icon"/>
    <dgm:cxn modelId="{38946A7F-E716-4DD4-ABB7-FED18320FB96}" type="presOf" srcId="{E9B839D7-B734-42D1-A17D-1A128B378554}" destId="{03EC0295-2B40-4DC3-8A91-EBD72398A4F2}" srcOrd="1" destOrd="0" presId="urn:microsoft.com/office/officeart/2005/8/layout/pictureOrgChart+Icon"/>
    <dgm:cxn modelId="{3D492E85-25F8-4B69-968C-E8D0C22DD59B}" srcId="{B32D380B-FBE1-4D62-AD8E-21E7EB24D1EF}" destId="{61DC3BD9-E076-45DE-A5D6-5FBF9B907E72}" srcOrd="0" destOrd="0" parTransId="{192380A5-DF84-465E-B071-27D6D32DB2E0}" sibTransId="{9665EA64-34BC-4669-904C-9F43478D4B36}"/>
    <dgm:cxn modelId="{8F715F86-13B5-45AF-8D97-FA616F530474}" type="presOf" srcId="{61DC3BD9-E076-45DE-A5D6-5FBF9B907E72}" destId="{E6AC9606-BD5E-4C94-8DDC-757270748C0F}" srcOrd="1" destOrd="0" presId="urn:microsoft.com/office/officeart/2005/8/layout/pictureOrgChart+Icon"/>
    <dgm:cxn modelId="{4E29CC91-9250-4D82-B26E-06CE548C4A27}" type="presOf" srcId="{C5838007-69E1-448D-B329-157F184FACA1}" destId="{F2FCDB3E-1880-4A4E-8FD8-B84C3094F0A8}" srcOrd="0" destOrd="0" presId="urn:microsoft.com/office/officeart/2005/8/layout/pictureOrgChart+Icon"/>
    <dgm:cxn modelId="{05C48A94-CD12-4724-A3AD-2DDC7FE983D6}" type="presOf" srcId="{C1757579-1E95-4BA7-BA69-C7A9FDE419F1}" destId="{76A7ADA6-F300-4CDF-9032-1F61C25274F0}" srcOrd="0" destOrd="0" presId="urn:microsoft.com/office/officeart/2005/8/layout/pictureOrgChart+Icon"/>
    <dgm:cxn modelId="{6C1B1E95-09B0-433D-8947-27AD1710290C}" srcId="{1ABC1D7B-BB96-42FC-B9CB-E079A725B8B8}" destId="{574D0365-E78F-4497-8C96-686E50AA92F5}" srcOrd="2" destOrd="0" parTransId="{8B35D12F-399E-4FDC-B57A-D944681C9930}" sibTransId="{F3159CC6-7F03-4F87-B571-4D62D4AF8A6B}"/>
    <dgm:cxn modelId="{9E179897-85E4-4A77-AC7F-482BB1356D28}" type="presOf" srcId="{E9B839D7-B734-42D1-A17D-1A128B378554}" destId="{7BEFD54D-4AF4-488B-828E-636F8AAEDF5C}" srcOrd="0" destOrd="0" presId="urn:microsoft.com/office/officeart/2005/8/layout/pictureOrgChart+Icon"/>
    <dgm:cxn modelId="{BB26269F-DF98-4313-80A2-5E0F8F58143B}" srcId="{1ABC1D7B-BB96-42FC-B9CB-E079A725B8B8}" destId="{C9D4FFB1-97F6-4892-8821-8597D9FCE1FB}" srcOrd="1" destOrd="0" parTransId="{C21FAA82-B72A-4644-8EC1-8300F7AFB7B8}" sibTransId="{074DC09F-3AEE-43BC-B13F-8A2FEE8917CD}"/>
    <dgm:cxn modelId="{E3A940A5-DC36-4EE1-970C-558B3BF64F35}" type="presOf" srcId="{D9EC3BB7-D708-4EB6-8099-289A39D95269}" destId="{A19B2181-B6A5-4155-9156-9EC6587DAEA4}" srcOrd="1" destOrd="0" presId="urn:microsoft.com/office/officeart/2005/8/layout/pictureOrgChart+Icon"/>
    <dgm:cxn modelId="{F511F8A8-58C7-42DC-8EBF-E84799A91048}" type="presOf" srcId="{C9D4FFB1-97F6-4892-8821-8597D9FCE1FB}" destId="{4D6DAA45-0FB8-4FAD-86D3-66B24EE64CAF}" srcOrd="1" destOrd="0" presId="urn:microsoft.com/office/officeart/2005/8/layout/pictureOrgChart+Icon"/>
    <dgm:cxn modelId="{0AD62DA9-BED1-4D8F-ABAE-9D2DA4C37A6A}" type="presOf" srcId="{574D0365-E78F-4497-8C96-686E50AA92F5}" destId="{DD4501B7-447E-40E9-AF9D-56B4270B5C1A}" srcOrd="0" destOrd="0" presId="urn:microsoft.com/office/officeart/2005/8/layout/pictureOrgChart+Icon"/>
    <dgm:cxn modelId="{192E3AAA-F990-467E-964E-0516F14D7BE5}" type="presOf" srcId="{52D787A6-AD08-4074-97C3-397FB16CE043}" destId="{2B7811F8-813E-40D7-B029-DC88AA8814D9}" srcOrd="0" destOrd="0" presId="urn:microsoft.com/office/officeart/2005/8/layout/pictureOrgChart+Icon"/>
    <dgm:cxn modelId="{FA2411AD-F44C-4DCA-9DD3-8F0C96C2BD70}" type="presOf" srcId="{A3EBC2CF-22B4-47FB-AFE6-86436AC60275}" destId="{8629DB03-1C50-4995-9A65-22F0BCBE868C}" srcOrd="0" destOrd="0" presId="urn:microsoft.com/office/officeart/2005/8/layout/pictureOrgChart+Icon"/>
    <dgm:cxn modelId="{B8FF2FAD-4245-4712-B288-0B432E9C5F93}" type="presOf" srcId="{2E56AA8D-6CB8-462B-A92D-CDD36F671F6F}" destId="{6F04356C-A3B7-462C-B62A-4A4BC9D42774}" srcOrd="0" destOrd="0" presId="urn:microsoft.com/office/officeart/2005/8/layout/pictureOrgChart+Icon"/>
    <dgm:cxn modelId="{E3126DB2-B267-4D18-8468-9BA673617518}" type="presOf" srcId="{1ABC1D7B-BB96-42FC-B9CB-E079A725B8B8}" destId="{273A90DF-0DAE-4C8F-8BA2-164C29AB649B}" srcOrd="1" destOrd="0" presId="urn:microsoft.com/office/officeart/2005/8/layout/pictureOrgChart+Icon"/>
    <dgm:cxn modelId="{C8A64DB5-AE96-43C9-9924-A8FADC5DA9A7}" type="presOf" srcId="{2D47AA25-7E91-499D-B050-9EF357C4EFCE}" destId="{5835C328-CFC2-4979-AB35-62C915721790}" srcOrd="1" destOrd="0" presId="urn:microsoft.com/office/officeart/2005/8/layout/pictureOrgChart+Icon"/>
    <dgm:cxn modelId="{45D182BA-053B-4A3F-8222-A8AA7EA88D45}" type="presOf" srcId="{7E71FB73-3EDF-4F1C-B1EE-CAFD5595844B}" destId="{9301DE4E-38E5-4375-8A64-2D3193D1D156}" srcOrd="1" destOrd="0" presId="urn:microsoft.com/office/officeart/2005/8/layout/pictureOrgChart+Icon"/>
    <dgm:cxn modelId="{46163BBF-7E9E-40E1-9C49-AE21CA78013D}" type="presOf" srcId="{8B35D12F-399E-4FDC-B57A-D944681C9930}" destId="{6FEB6207-B445-4744-BF9E-8063296ADAEC}" srcOrd="0" destOrd="0" presId="urn:microsoft.com/office/officeart/2005/8/layout/pictureOrgChart+Icon"/>
    <dgm:cxn modelId="{3C861AC5-F390-4A53-B39D-B2F220259886}" type="presOf" srcId="{5C2C83F4-25B4-443E-81B4-C747E3F24C82}" destId="{2343FF9F-8BCF-4268-A4F0-89D3B9FB1385}" srcOrd="1" destOrd="0" presId="urn:microsoft.com/office/officeart/2005/8/layout/pictureOrgChart+Icon"/>
    <dgm:cxn modelId="{39B514CB-900B-493A-854C-7DF1E4129CCA}" srcId="{4946AB77-9813-4C9F-8D70-919B6E4AFCCB}" destId="{E9B839D7-B734-42D1-A17D-1A128B378554}" srcOrd="0" destOrd="0" parTransId="{2E56AA8D-6CB8-462B-A92D-CDD36F671F6F}" sibTransId="{41841598-5EF0-46F4-BDB1-CD59FFF006FF}"/>
    <dgm:cxn modelId="{744A9ACC-27F7-4759-A3A5-58F619EF2CB6}" type="presOf" srcId="{1ABC1D7B-BB96-42FC-B9CB-E079A725B8B8}" destId="{A29C7169-0A2A-44F0-8993-96FAE34E21DA}" srcOrd="0" destOrd="0" presId="urn:microsoft.com/office/officeart/2005/8/layout/pictureOrgChart+Icon"/>
    <dgm:cxn modelId="{18A2EDD4-0C3B-447B-838F-0D27EAF52A38}" srcId="{1ABC1D7B-BB96-42FC-B9CB-E079A725B8B8}" destId="{D9EC3BB7-D708-4EB6-8099-289A39D95269}" srcOrd="0" destOrd="0" parTransId="{E44219E8-1126-4EBF-8F0C-FDD70EAA810E}" sibTransId="{C924DED6-6AC4-4607-BFF8-7A44193B89E6}"/>
    <dgm:cxn modelId="{E65F06D7-14B6-4FF6-80EB-3B7BCA39DF2A}" type="presOf" srcId="{B32D380B-FBE1-4D62-AD8E-21E7EB24D1EF}" destId="{7D0D0E79-FF7B-41AF-8E9C-F3E08C9C8A54}" srcOrd="0" destOrd="0" presId="urn:microsoft.com/office/officeart/2005/8/layout/pictureOrgChart+Icon"/>
    <dgm:cxn modelId="{EE23EAD8-4E43-495F-8690-28BEA0CE5AE3}" srcId="{B32D380B-FBE1-4D62-AD8E-21E7EB24D1EF}" destId="{3C757634-8AE8-46A8-921F-CC59D3A0DBDA}" srcOrd="2" destOrd="0" parTransId="{7C94692E-A67A-479C-ACF6-BBEC1429185D}" sibTransId="{3A1ED5C8-2611-409B-B6B7-D252D936D587}"/>
    <dgm:cxn modelId="{4438A9E0-E53A-4200-961E-F80AFAEDC3BD}" srcId="{B32D380B-FBE1-4D62-AD8E-21E7EB24D1EF}" destId="{5C2C83F4-25B4-443E-81B4-C747E3F24C82}" srcOrd="1" destOrd="0" parTransId="{FD6F7977-793F-4629-8CD8-3CF7C059D9C9}" sibTransId="{DC04DE09-36AB-4CBC-88DF-3677FF7B6F60}"/>
    <dgm:cxn modelId="{2B32E0E2-E1DC-4D85-BEAB-1D60158100C5}" type="presOf" srcId="{D1B83309-7468-45A8-A762-59A421F66B11}" destId="{5B2F69A8-2D03-466B-BA02-639BD737F401}" srcOrd="1" destOrd="0" presId="urn:microsoft.com/office/officeart/2005/8/layout/pictureOrgChart+Icon"/>
    <dgm:cxn modelId="{5A6D4BE5-CC1B-4064-A10B-F98B0034AD07}" type="presOf" srcId="{3C757634-8AE8-46A8-921F-CC59D3A0DBDA}" destId="{4624B2EE-3EAD-478A-B968-5CC100508E2F}" srcOrd="0" destOrd="0" presId="urn:microsoft.com/office/officeart/2005/8/layout/pictureOrgChart+Icon"/>
    <dgm:cxn modelId="{380A16E9-5D0A-4F53-BF6C-D35949B9C445}" srcId="{B32D380B-FBE1-4D62-AD8E-21E7EB24D1EF}" destId="{D1B83309-7468-45A8-A762-59A421F66B11}" srcOrd="4" destOrd="0" parTransId="{AB5E0F7D-C283-4922-9306-B14B21DB5DAA}" sibTransId="{4B08F4EB-20F4-4D16-B9A4-BCD6DCCF8606}"/>
    <dgm:cxn modelId="{DA92EEF4-97F8-46FA-BD5D-A0E195BE3843}" type="presOf" srcId="{61DC3BD9-E076-45DE-A5D6-5FBF9B907E72}" destId="{6EDB1916-9FD9-44F6-813F-AFE1267BF094}" srcOrd="0" destOrd="0" presId="urn:microsoft.com/office/officeart/2005/8/layout/pictureOrgChart+Icon"/>
    <dgm:cxn modelId="{E0D89EFC-C047-4562-ACF0-D24701EE0661}" srcId="{7E71FB73-3EDF-4F1C-B1EE-CAFD5595844B}" destId="{10697FED-B479-4DCE-BE78-6FA2F5FE1546}" srcOrd="1" destOrd="0" parTransId="{8B487C63-9BB6-479E-ADA9-7D9BE6B1D513}" sibTransId="{A6402C30-7D7D-4D98-AF14-40873C2FD5BD}"/>
    <dgm:cxn modelId="{147EE025-E676-459E-B08E-B5DCB4418F68}" type="presParOf" srcId="{7D0D0E79-FF7B-41AF-8E9C-F3E08C9C8A54}" destId="{D189BA57-652C-4FF0-B860-BB5D4B802B09}" srcOrd="0" destOrd="0" presId="urn:microsoft.com/office/officeart/2005/8/layout/pictureOrgChart+Icon"/>
    <dgm:cxn modelId="{52EEC498-8978-4433-A276-A1491675FFD8}" type="presParOf" srcId="{D189BA57-652C-4FF0-B860-BB5D4B802B09}" destId="{DDE314CF-C296-4FAC-A749-194EAC2B0C2A}" srcOrd="0" destOrd="0" presId="urn:microsoft.com/office/officeart/2005/8/layout/pictureOrgChart+Icon"/>
    <dgm:cxn modelId="{A51CD1CA-86B4-46F2-BD77-449587130272}" type="presParOf" srcId="{DDE314CF-C296-4FAC-A749-194EAC2B0C2A}" destId="{6EDB1916-9FD9-44F6-813F-AFE1267BF094}" srcOrd="0" destOrd="0" presId="urn:microsoft.com/office/officeart/2005/8/layout/pictureOrgChart+Icon"/>
    <dgm:cxn modelId="{11BAEDD0-15AA-47CF-82B4-68E797CE807E}" type="presParOf" srcId="{DDE314CF-C296-4FAC-A749-194EAC2B0C2A}" destId="{0E9681D8-E765-4D89-BC26-4CD835F53802}" srcOrd="1" destOrd="0" presId="urn:microsoft.com/office/officeart/2005/8/layout/pictureOrgChart+Icon"/>
    <dgm:cxn modelId="{793C993F-BFD0-45AE-A0EC-896479FA8885}" type="presParOf" srcId="{DDE314CF-C296-4FAC-A749-194EAC2B0C2A}" destId="{E6AC9606-BD5E-4C94-8DDC-757270748C0F}" srcOrd="2" destOrd="0" presId="urn:microsoft.com/office/officeart/2005/8/layout/pictureOrgChart+Icon"/>
    <dgm:cxn modelId="{66C76F2E-E674-4EF2-A623-CFFD2FE6C086}" type="presParOf" srcId="{D189BA57-652C-4FF0-B860-BB5D4B802B09}" destId="{7F575E43-EAF6-4C44-B650-EFBD6C1E0842}" srcOrd="1" destOrd="0" presId="urn:microsoft.com/office/officeart/2005/8/layout/pictureOrgChart+Icon"/>
    <dgm:cxn modelId="{87E38C87-9872-4BFF-B40E-49E43BD774FF}" type="presParOf" srcId="{7F575E43-EAF6-4C44-B650-EFBD6C1E0842}" destId="{2B7811F8-813E-40D7-B029-DC88AA8814D9}" srcOrd="0" destOrd="0" presId="urn:microsoft.com/office/officeart/2005/8/layout/pictureOrgChart+Icon"/>
    <dgm:cxn modelId="{F964D656-01C2-445C-B628-E3E5BA06FF50}" type="presParOf" srcId="{7F575E43-EAF6-4C44-B650-EFBD6C1E0842}" destId="{1558D515-2807-4D8F-9621-6546DB38DEC2}" srcOrd="1" destOrd="0" presId="urn:microsoft.com/office/officeart/2005/8/layout/pictureOrgChart+Icon"/>
    <dgm:cxn modelId="{F20C7015-CC64-40C6-9AF9-360F5CAF5E23}" type="presParOf" srcId="{1558D515-2807-4D8F-9621-6546DB38DEC2}" destId="{C085142B-566F-4BE0-AFDB-32BD71C8999A}" srcOrd="0" destOrd="0" presId="urn:microsoft.com/office/officeart/2005/8/layout/pictureOrgChart+Icon"/>
    <dgm:cxn modelId="{9934D4AA-F101-4E09-BA30-52F27C9A7871}" type="presParOf" srcId="{C085142B-566F-4BE0-AFDB-32BD71C8999A}" destId="{22976BEE-E8CC-4857-8995-77FDDC159129}" srcOrd="0" destOrd="0" presId="urn:microsoft.com/office/officeart/2005/8/layout/pictureOrgChart+Icon"/>
    <dgm:cxn modelId="{F23AAB1E-0D5A-49CE-ACAF-39DAD275B603}" type="presParOf" srcId="{C085142B-566F-4BE0-AFDB-32BD71C8999A}" destId="{F0F54794-A5C3-46AE-9DC6-7CC02B21B816}" srcOrd="1" destOrd="0" presId="urn:microsoft.com/office/officeart/2005/8/layout/pictureOrgChart+Icon"/>
    <dgm:cxn modelId="{A9745D07-3D46-4FDD-BECC-8AD7C57D89CA}" type="presParOf" srcId="{C085142B-566F-4BE0-AFDB-32BD71C8999A}" destId="{9301DE4E-38E5-4375-8A64-2D3193D1D156}" srcOrd="2" destOrd="0" presId="urn:microsoft.com/office/officeart/2005/8/layout/pictureOrgChart+Icon"/>
    <dgm:cxn modelId="{EED8FBFD-4F4D-4AE1-94ED-CFE6B9300E4B}" type="presParOf" srcId="{1558D515-2807-4D8F-9621-6546DB38DEC2}" destId="{DB4D2897-9191-442F-8413-8050153083D0}" srcOrd="1" destOrd="0" presId="urn:microsoft.com/office/officeart/2005/8/layout/pictureOrgChart+Icon"/>
    <dgm:cxn modelId="{BCD1E378-23C8-4938-9E01-96F5578CD006}" type="presParOf" srcId="{DB4D2897-9191-442F-8413-8050153083D0}" destId="{F38D662F-E2CB-4604-BE6B-3D5F6FB04D81}" srcOrd="0" destOrd="0" presId="urn:microsoft.com/office/officeart/2005/8/layout/pictureOrgChart+Icon"/>
    <dgm:cxn modelId="{19D23A52-C83A-48FD-82B1-517F02190CDF}" type="presParOf" srcId="{DB4D2897-9191-442F-8413-8050153083D0}" destId="{3006E0BF-D1CB-4FCF-8CCD-6A6B2DC9993B}" srcOrd="1" destOrd="0" presId="urn:microsoft.com/office/officeart/2005/8/layout/pictureOrgChart+Icon"/>
    <dgm:cxn modelId="{7D4A3593-4A4B-4A0A-8D40-10AD4FCB521C}" type="presParOf" srcId="{3006E0BF-D1CB-4FCF-8CCD-6A6B2DC9993B}" destId="{B665E833-918F-459B-8E37-BF3B01F64AE8}" srcOrd="0" destOrd="0" presId="urn:microsoft.com/office/officeart/2005/8/layout/pictureOrgChart+Icon"/>
    <dgm:cxn modelId="{8293E095-0FA8-4E41-8A2E-08A5F14CDBAD}" type="presParOf" srcId="{B665E833-918F-459B-8E37-BF3B01F64AE8}" destId="{1167850F-2E18-458A-9AEC-82DC85898801}" srcOrd="0" destOrd="0" presId="urn:microsoft.com/office/officeart/2005/8/layout/pictureOrgChart+Icon"/>
    <dgm:cxn modelId="{39B44CCA-D2C4-464A-9635-FE915B079D07}" type="presParOf" srcId="{B665E833-918F-459B-8E37-BF3B01F64AE8}" destId="{38DC0D5F-0351-465B-9640-C643B82AE5DB}" srcOrd="1" destOrd="0" presId="urn:microsoft.com/office/officeart/2005/8/layout/pictureOrgChart+Icon"/>
    <dgm:cxn modelId="{EAF42A22-CC4A-49A6-B20F-2DD0C1E55D54}" type="presParOf" srcId="{B665E833-918F-459B-8E37-BF3B01F64AE8}" destId="{2153895A-E5ED-4B92-BB23-12B496736850}" srcOrd="2" destOrd="0" presId="urn:microsoft.com/office/officeart/2005/8/layout/pictureOrgChart+Icon"/>
    <dgm:cxn modelId="{3D1B320F-52BC-4691-8086-7812D0CD86DF}" type="presParOf" srcId="{3006E0BF-D1CB-4FCF-8CCD-6A6B2DC9993B}" destId="{C6FF5046-4F06-474E-A46E-529A3246D26A}" srcOrd="1" destOrd="0" presId="urn:microsoft.com/office/officeart/2005/8/layout/pictureOrgChart+Icon"/>
    <dgm:cxn modelId="{6B7F65E3-C4A6-4256-A746-41D0CB290950}" type="presParOf" srcId="{C6FF5046-4F06-474E-A46E-529A3246D26A}" destId="{6F04356C-A3B7-462C-B62A-4A4BC9D42774}" srcOrd="0" destOrd="0" presId="urn:microsoft.com/office/officeart/2005/8/layout/pictureOrgChart+Icon"/>
    <dgm:cxn modelId="{9EA585CF-DA45-4CE5-9692-01C6B5EA9B52}" type="presParOf" srcId="{C6FF5046-4F06-474E-A46E-529A3246D26A}" destId="{12440077-659B-4FB3-8444-32570B68C366}" srcOrd="1" destOrd="0" presId="urn:microsoft.com/office/officeart/2005/8/layout/pictureOrgChart+Icon"/>
    <dgm:cxn modelId="{1EFFE2B0-8A26-459A-8411-B6B2E2573397}" type="presParOf" srcId="{12440077-659B-4FB3-8444-32570B68C366}" destId="{FC1C8AB6-0AED-4500-9358-A655E71CE4BE}" srcOrd="0" destOrd="0" presId="urn:microsoft.com/office/officeart/2005/8/layout/pictureOrgChart+Icon"/>
    <dgm:cxn modelId="{8D2C6C50-5A1B-44BE-9ADD-4370BFA2BC4C}" type="presParOf" srcId="{FC1C8AB6-0AED-4500-9358-A655E71CE4BE}" destId="{7BEFD54D-4AF4-488B-828E-636F8AAEDF5C}" srcOrd="0" destOrd="0" presId="urn:microsoft.com/office/officeart/2005/8/layout/pictureOrgChart+Icon"/>
    <dgm:cxn modelId="{20F0D0F8-7402-42C4-A236-56685EACCD3D}" type="presParOf" srcId="{FC1C8AB6-0AED-4500-9358-A655E71CE4BE}" destId="{A85D8589-68C2-4CBB-9F71-CA800240F4AE}" srcOrd="1" destOrd="0" presId="urn:microsoft.com/office/officeart/2005/8/layout/pictureOrgChart+Icon"/>
    <dgm:cxn modelId="{A574840F-7388-4EE4-B369-F792F1B5B27E}" type="presParOf" srcId="{FC1C8AB6-0AED-4500-9358-A655E71CE4BE}" destId="{03EC0295-2B40-4DC3-8A91-EBD72398A4F2}" srcOrd="2" destOrd="0" presId="urn:microsoft.com/office/officeart/2005/8/layout/pictureOrgChart+Icon"/>
    <dgm:cxn modelId="{245073F9-6010-4411-B510-43521141B923}" type="presParOf" srcId="{12440077-659B-4FB3-8444-32570B68C366}" destId="{80D4298E-3071-401A-AB5D-C4FC2E6C8C38}" srcOrd="1" destOrd="0" presId="urn:microsoft.com/office/officeart/2005/8/layout/pictureOrgChart+Icon"/>
    <dgm:cxn modelId="{07E75557-C93A-4A4F-A90C-FBA4C1946528}" type="presParOf" srcId="{12440077-659B-4FB3-8444-32570B68C366}" destId="{FAC3922C-4A69-470E-A212-851EB91E0748}" srcOrd="2" destOrd="0" presId="urn:microsoft.com/office/officeart/2005/8/layout/pictureOrgChart+Icon"/>
    <dgm:cxn modelId="{FECA1263-FE57-41BA-803A-8C0E74FC7BD4}" type="presParOf" srcId="{3006E0BF-D1CB-4FCF-8CCD-6A6B2DC9993B}" destId="{004D6E7D-7C8F-4075-9666-8F64F00FA521}" srcOrd="2" destOrd="0" presId="urn:microsoft.com/office/officeart/2005/8/layout/pictureOrgChart+Icon"/>
    <dgm:cxn modelId="{C0E6F047-B76A-4D0E-B87E-00D18A249926}" type="presParOf" srcId="{DB4D2897-9191-442F-8413-8050153083D0}" destId="{9DEA7594-8AE1-4D7B-B5CB-43420D0DEEDF}" srcOrd="2" destOrd="0" presId="urn:microsoft.com/office/officeart/2005/8/layout/pictureOrgChart+Icon"/>
    <dgm:cxn modelId="{757D2937-0B8C-449B-9A1B-17F52146FC9C}" type="presParOf" srcId="{DB4D2897-9191-442F-8413-8050153083D0}" destId="{E3BD798E-77ED-4C71-9DA8-E2F392353C1A}" srcOrd="3" destOrd="0" presId="urn:microsoft.com/office/officeart/2005/8/layout/pictureOrgChart+Icon"/>
    <dgm:cxn modelId="{24AD1296-71E1-4F04-A70C-ECED6403AB00}" type="presParOf" srcId="{E3BD798E-77ED-4C71-9DA8-E2F392353C1A}" destId="{FB4120E7-B474-4B55-B60B-D85AD6EE04B1}" srcOrd="0" destOrd="0" presId="urn:microsoft.com/office/officeart/2005/8/layout/pictureOrgChart+Icon"/>
    <dgm:cxn modelId="{9E5EE4AC-8409-4F65-AF1D-E3CB540E02C9}" type="presParOf" srcId="{FB4120E7-B474-4B55-B60B-D85AD6EE04B1}" destId="{6921C4DE-551B-4E49-940C-835192E2A6B1}" srcOrd="0" destOrd="0" presId="urn:microsoft.com/office/officeart/2005/8/layout/pictureOrgChart+Icon"/>
    <dgm:cxn modelId="{7C344460-6022-47EE-8F89-37D922ACECBF}" type="presParOf" srcId="{FB4120E7-B474-4B55-B60B-D85AD6EE04B1}" destId="{898948B9-E2C7-4EFD-9059-94855BFD5C6E}" srcOrd="1" destOrd="0" presId="urn:microsoft.com/office/officeart/2005/8/layout/pictureOrgChart+Icon"/>
    <dgm:cxn modelId="{863205C1-63B2-49A6-8F8D-103B3CF1CBF5}" type="presParOf" srcId="{FB4120E7-B474-4B55-B60B-D85AD6EE04B1}" destId="{4D465A10-52DA-427C-B60B-412522BF06BC}" srcOrd="2" destOrd="0" presId="urn:microsoft.com/office/officeart/2005/8/layout/pictureOrgChart+Icon"/>
    <dgm:cxn modelId="{C603BE2E-EED2-4D59-BDE2-00FEB74578B3}" type="presParOf" srcId="{E3BD798E-77ED-4C71-9DA8-E2F392353C1A}" destId="{5943971A-083B-4246-947C-B9D4C9557B39}" srcOrd="1" destOrd="0" presId="urn:microsoft.com/office/officeart/2005/8/layout/pictureOrgChart+Icon"/>
    <dgm:cxn modelId="{54F7919F-C5F3-499D-9547-ACF09F0F33DC}" type="presParOf" srcId="{E3BD798E-77ED-4C71-9DA8-E2F392353C1A}" destId="{E71E2E55-FF07-4524-934D-6618F8280516}" srcOrd="2" destOrd="0" presId="urn:microsoft.com/office/officeart/2005/8/layout/pictureOrgChart+Icon"/>
    <dgm:cxn modelId="{368BF93C-BA77-41A9-82DC-CF5CBCB90F35}" type="presParOf" srcId="{DB4D2897-9191-442F-8413-8050153083D0}" destId="{F2FCDB3E-1880-4A4E-8FD8-B84C3094F0A8}" srcOrd="4" destOrd="0" presId="urn:microsoft.com/office/officeart/2005/8/layout/pictureOrgChart+Icon"/>
    <dgm:cxn modelId="{EC9132E3-9CDD-48DB-B601-F29A8CEC9E9B}" type="presParOf" srcId="{DB4D2897-9191-442F-8413-8050153083D0}" destId="{67B2E0A5-8087-44CC-9609-222CEF79AE07}" srcOrd="5" destOrd="0" presId="urn:microsoft.com/office/officeart/2005/8/layout/pictureOrgChart+Icon"/>
    <dgm:cxn modelId="{F03B7B4C-D692-4764-B3BE-9FF141B9D867}" type="presParOf" srcId="{67B2E0A5-8087-44CC-9609-222CEF79AE07}" destId="{22635597-DE84-4B93-8EB5-5F3F84062C8C}" srcOrd="0" destOrd="0" presId="urn:microsoft.com/office/officeart/2005/8/layout/pictureOrgChart+Icon"/>
    <dgm:cxn modelId="{A11F837E-5D83-4B40-907F-AF9349786C58}" type="presParOf" srcId="{22635597-DE84-4B93-8EB5-5F3F84062C8C}" destId="{A99A4971-F02A-4560-882A-3FB43D9657CC}" srcOrd="0" destOrd="0" presId="urn:microsoft.com/office/officeart/2005/8/layout/pictureOrgChart+Icon"/>
    <dgm:cxn modelId="{ACDB3574-045B-4333-A1A4-37EDB9C05B28}" type="presParOf" srcId="{22635597-DE84-4B93-8EB5-5F3F84062C8C}" destId="{DE13AF6B-3B0A-4015-910E-A9D7B1B5D39A}" srcOrd="1" destOrd="0" presId="urn:microsoft.com/office/officeart/2005/8/layout/pictureOrgChart+Icon"/>
    <dgm:cxn modelId="{0441497B-AC2A-4689-941D-039794709BF1}" type="presParOf" srcId="{22635597-DE84-4B93-8EB5-5F3F84062C8C}" destId="{A16DA036-CE79-4F5C-9FDD-A638BB1683F9}" srcOrd="2" destOrd="0" presId="urn:microsoft.com/office/officeart/2005/8/layout/pictureOrgChart+Icon"/>
    <dgm:cxn modelId="{B3EDB1EF-88DD-4435-8996-0150A5E85616}" type="presParOf" srcId="{67B2E0A5-8087-44CC-9609-222CEF79AE07}" destId="{93DB3006-7058-4F27-8133-5B2038547CED}" srcOrd="1" destOrd="0" presId="urn:microsoft.com/office/officeart/2005/8/layout/pictureOrgChart+Icon"/>
    <dgm:cxn modelId="{2B9BECEB-6872-454F-BD25-30AB71200339}" type="presParOf" srcId="{67B2E0A5-8087-44CC-9609-222CEF79AE07}" destId="{81B907D2-4FA4-496E-B162-A4DF484EAD53}" srcOrd="2" destOrd="0" presId="urn:microsoft.com/office/officeart/2005/8/layout/pictureOrgChart+Icon"/>
    <dgm:cxn modelId="{A9E12E7E-0BED-4741-933D-D1567198CBC0}" type="presParOf" srcId="{DB4D2897-9191-442F-8413-8050153083D0}" destId="{AC05743A-098C-4EE0-A798-B87DBACDF907}" srcOrd="6" destOrd="0" presId="urn:microsoft.com/office/officeart/2005/8/layout/pictureOrgChart+Icon"/>
    <dgm:cxn modelId="{B6862AC6-754B-4D75-978F-67F8C4A3EA43}" type="presParOf" srcId="{DB4D2897-9191-442F-8413-8050153083D0}" destId="{CC5E426F-D46C-4220-ACE9-221A28D77084}" srcOrd="7" destOrd="0" presId="urn:microsoft.com/office/officeart/2005/8/layout/pictureOrgChart+Icon"/>
    <dgm:cxn modelId="{2A39B473-751A-4B06-A330-19AF7B3A238E}" type="presParOf" srcId="{CC5E426F-D46C-4220-ACE9-221A28D77084}" destId="{611FD249-48CB-416A-AE90-4671C0CCEC01}" srcOrd="0" destOrd="0" presId="urn:microsoft.com/office/officeart/2005/8/layout/pictureOrgChart+Icon"/>
    <dgm:cxn modelId="{D2CC5D81-2182-4BAB-9937-5ACF4C8FBDAB}" type="presParOf" srcId="{611FD249-48CB-416A-AE90-4671C0CCEC01}" destId="{8629DB03-1C50-4995-9A65-22F0BCBE868C}" srcOrd="0" destOrd="0" presId="urn:microsoft.com/office/officeart/2005/8/layout/pictureOrgChart+Icon"/>
    <dgm:cxn modelId="{C0D63410-5B40-440C-967A-44D22D4B0B5F}" type="presParOf" srcId="{611FD249-48CB-416A-AE90-4671C0CCEC01}" destId="{2856027E-61EC-4C94-82CC-43112EC5361A}" srcOrd="1" destOrd="0" presId="urn:microsoft.com/office/officeart/2005/8/layout/pictureOrgChart+Icon"/>
    <dgm:cxn modelId="{3F3EE445-9541-4AD4-998B-6A26B39DC3A1}" type="presParOf" srcId="{611FD249-48CB-416A-AE90-4671C0CCEC01}" destId="{BA87DC7D-0CDE-4C2A-8721-89E7ABA0211F}" srcOrd="2" destOrd="0" presId="urn:microsoft.com/office/officeart/2005/8/layout/pictureOrgChart+Icon"/>
    <dgm:cxn modelId="{96569946-626D-4189-8F4E-A14CD6657E18}" type="presParOf" srcId="{CC5E426F-D46C-4220-ACE9-221A28D77084}" destId="{5FEE63AF-18E5-4B47-9074-402DB4F68A62}" srcOrd="1" destOrd="0" presId="urn:microsoft.com/office/officeart/2005/8/layout/pictureOrgChart+Icon"/>
    <dgm:cxn modelId="{BBA948F8-7563-4FE3-8117-3826993C4FF5}" type="presParOf" srcId="{CC5E426F-D46C-4220-ACE9-221A28D77084}" destId="{708E63FE-8DDE-4A73-A6B5-DC0E99BEE78B}" srcOrd="2" destOrd="0" presId="urn:microsoft.com/office/officeart/2005/8/layout/pictureOrgChart+Icon"/>
    <dgm:cxn modelId="{691DEBD5-1585-40FD-B171-8F0C63EB73C2}" type="presParOf" srcId="{DB4D2897-9191-442F-8413-8050153083D0}" destId="{1FD83CA7-CE2A-43A4-B3EA-7A1464434FC7}" srcOrd="8" destOrd="0" presId="urn:microsoft.com/office/officeart/2005/8/layout/pictureOrgChart+Icon"/>
    <dgm:cxn modelId="{1D982DC0-D89F-4ED1-8BE1-4A4693370E8B}" type="presParOf" srcId="{DB4D2897-9191-442F-8413-8050153083D0}" destId="{4BD8DE3C-E990-44F7-9108-A7532E40CB48}" srcOrd="9" destOrd="0" presId="urn:microsoft.com/office/officeart/2005/8/layout/pictureOrgChart+Icon"/>
    <dgm:cxn modelId="{5D4BFD11-1656-459C-A54C-B5B52DB06F2E}" type="presParOf" srcId="{4BD8DE3C-E990-44F7-9108-A7532E40CB48}" destId="{B51A65F9-D274-4B9F-A414-F30F9A34C675}" srcOrd="0" destOrd="0" presId="urn:microsoft.com/office/officeart/2005/8/layout/pictureOrgChart+Icon"/>
    <dgm:cxn modelId="{2891EA66-5733-40E9-AE79-CDD46F152179}" type="presParOf" srcId="{B51A65F9-D274-4B9F-A414-F30F9A34C675}" destId="{C2430C36-36D2-49C9-BDFD-6BC84FB6D4A8}" srcOrd="0" destOrd="0" presId="urn:microsoft.com/office/officeart/2005/8/layout/pictureOrgChart+Icon"/>
    <dgm:cxn modelId="{81A76CE3-0783-4DCE-A4E0-C5873AB8C30F}" type="presParOf" srcId="{B51A65F9-D274-4B9F-A414-F30F9A34C675}" destId="{9C24D16A-ACA6-4D4B-BAAD-5D3B0C849C7C}" srcOrd="1" destOrd="0" presId="urn:microsoft.com/office/officeart/2005/8/layout/pictureOrgChart+Icon"/>
    <dgm:cxn modelId="{5F1361F8-C445-46AE-B698-59338A26C9C5}" type="presParOf" srcId="{B51A65F9-D274-4B9F-A414-F30F9A34C675}" destId="{5835C328-CFC2-4979-AB35-62C915721790}" srcOrd="2" destOrd="0" presId="urn:microsoft.com/office/officeart/2005/8/layout/pictureOrgChart+Icon"/>
    <dgm:cxn modelId="{2BF6DC35-E80D-449B-9A31-DFC12B7CFC94}" type="presParOf" srcId="{4BD8DE3C-E990-44F7-9108-A7532E40CB48}" destId="{FE683A1B-385F-4855-AC29-EE5B828E8F2F}" srcOrd="1" destOrd="0" presId="urn:microsoft.com/office/officeart/2005/8/layout/pictureOrgChart+Icon"/>
    <dgm:cxn modelId="{80974056-511E-409E-B9CE-8FABF4BD3BE8}" type="presParOf" srcId="{4BD8DE3C-E990-44F7-9108-A7532E40CB48}" destId="{627E3CBE-6B56-4E50-A731-D07D0E337D25}" srcOrd="2" destOrd="0" presId="urn:microsoft.com/office/officeart/2005/8/layout/pictureOrgChart+Icon"/>
    <dgm:cxn modelId="{0396E8A4-72F7-449D-AA42-74687FDEB1C5}" type="presParOf" srcId="{DB4D2897-9191-442F-8413-8050153083D0}" destId="{76A7ADA6-F300-4CDF-9032-1F61C25274F0}" srcOrd="10" destOrd="0" presId="urn:microsoft.com/office/officeart/2005/8/layout/pictureOrgChart+Icon"/>
    <dgm:cxn modelId="{B0C3CF6D-6E24-4E08-B00C-22687AC10C14}" type="presParOf" srcId="{DB4D2897-9191-442F-8413-8050153083D0}" destId="{3183FBBF-41A0-4357-B1CC-9CCC155378DB}" srcOrd="11" destOrd="0" presId="urn:microsoft.com/office/officeart/2005/8/layout/pictureOrgChart+Icon"/>
    <dgm:cxn modelId="{98ACF158-4BAA-413A-B6C4-D5A1AFD88768}" type="presParOf" srcId="{3183FBBF-41A0-4357-B1CC-9CCC155378DB}" destId="{206CCEC7-F6D5-4DBF-BDFB-7D2035DA2CFA}" srcOrd="0" destOrd="0" presId="urn:microsoft.com/office/officeart/2005/8/layout/pictureOrgChart+Icon"/>
    <dgm:cxn modelId="{E4EF97F0-789B-47E7-A4A0-AB6047FD0044}" type="presParOf" srcId="{206CCEC7-F6D5-4DBF-BDFB-7D2035DA2CFA}" destId="{A29C7169-0A2A-44F0-8993-96FAE34E21DA}" srcOrd="0" destOrd="0" presId="urn:microsoft.com/office/officeart/2005/8/layout/pictureOrgChart+Icon"/>
    <dgm:cxn modelId="{FE9BB10F-152B-4C36-A9ED-3E757F10373D}" type="presParOf" srcId="{206CCEC7-F6D5-4DBF-BDFB-7D2035DA2CFA}" destId="{DDA69AF7-B8D0-41BF-9240-1AB8D9F9E74F}" srcOrd="1" destOrd="0" presId="urn:microsoft.com/office/officeart/2005/8/layout/pictureOrgChart+Icon"/>
    <dgm:cxn modelId="{0717A6F1-4FDF-4102-B711-1487B8AD2603}" type="presParOf" srcId="{206CCEC7-F6D5-4DBF-BDFB-7D2035DA2CFA}" destId="{273A90DF-0DAE-4C8F-8BA2-164C29AB649B}" srcOrd="2" destOrd="0" presId="urn:microsoft.com/office/officeart/2005/8/layout/pictureOrgChart+Icon"/>
    <dgm:cxn modelId="{535BB485-0680-44A3-84E8-6FA79FFA9DB7}" type="presParOf" srcId="{3183FBBF-41A0-4357-B1CC-9CCC155378DB}" destId="{B729CFC8-6B5D-4EA5-920C-268746FBBCE8}" srcOrd="1" destOrd="0" presId="urn:microsoft.com/office/officeart/2005/8/layout/pictureOrgChart+Icon"/>
    <dgm:cxn modelId="{B48F9C60-25D7-4C41-91E9-0ED07519CF60}" type="presParOf" srcId="{B729CFC8-6B5D-4EA5-920C-268746FBBCE8}" destId="{FF56EECA-43BD-4E92-82CF-F5463D3BC77C}" srcOrd="0" destOrd="0" presId="urn:microsoft.com/office/officeart/2005/8/layout/pictureOrgChart+Icon"/>
    <dgm:cxn modelId="{C47A5D91-A50A-45CB-AC13-2067CEBB7AB8}" type="presParOf" srcId="{B729CFC8-6B5D-4EA5-920C-268746FBBCE8}" destId="{D136A92F-E471-4DAD-A828-EAC33974DB85}" srcOrd="1" destOrd="0" presId="urn:microsoft.com/office/officeart/2005/8/layout/pictureOrgChart+Icon"/>
    <dgm:cxn modelId="{6BCE4829-5DB7-4EA8-8AE7-E19F713676DA}" type="presParOf" srcId="{D136A92F-E471-4DAD-A828-EAC33974DB85}" destId="{2D86A81F-6510-4BA1-B31B-BB35595BC7B0}" srcOrd="0" destOrd="0" presId="urn:microsoft.com/office/officeart/2005/8/layout/pictureOrgChart+Icon"/>
    <dgm:cxn modelId="{F30DEEC1-7991-4D04-A917-BD7401965831}" type="presParOf" srcId="{2D86A81F-6510-4BA1-B31B-BB35595BC7B0}" destId="{8E9F7AE9-2488-4923-B061-D5FEDA4D2EE5}" srcOrd="0" destOrd="0" presId="urn:microsoft.com/office/officeart/2005/8/layout/pictureOrgChart+Icon"/>
    <dgm:cxn modelId="{D4117464-5C95-4B98-8D13-C18712E50C40}" type="presParOf" srcId="{2D86A81F-6510-4BA1-B31B-BB35595BC7B0}" destId="{EA21C1DB-79B2-4065-852D-1465215C0568}" srcOrd="1" destOrd="0" presId="urn:microsoft.com/office/officeart/2005/8/layout/pictureOrgChart+Icon"/>
    <dgm:cxn modelId="{F5C81E92-37EB-4D48-B69E-35FB66F8C472}" type="presParOf" srcId="{2D86A81F-6510-4BA1-B31B-BB35595BC7B0}" destId="{A19B2181-B6A5-4155-9156-9EC6587DAEA4}" srcOrd="2" destOrd="0" presId="urn:microsoft.com/office/officeart/2005/8/layout/pictureOrgChart+Icon"/>
    <dgm:cxn modelId="{6A2C7868-F26C-4536-A4BB-634728E1FCE4}" type="presParOf" srcId="{D136A92F-E471-4DAD-A828-EAC33974DB85}" destId="{FC33A377-B633-4241-AA70-4D086136A510}" srcOrd="1" destOrd="0" presId="urn:microsoft.com/office/officeart/2005/8/layout/pictureOrgChart+Icon"/>
    <dgm:cxn modelId="{EAB01557-6CE8-42C9-9E30-A99F5664291F}" type="presParOf" srcId="{D136A92F-E471-4DAD-A828-EAC33974DB85}" destId="{3327B2C5-2FCC-4BA5-BEF1-D8965DB62ED0}" srcOrd="2" destOrd="0" presId="urn:microsoft.com/office/officeart/2005/8/layout/pictureOrgChart+Icon"/>
    <dgm:cxn modelId="{BF1CFA52-166D-4D28-9A5B-E352F360BE6A}" type="presParOf" srcId="{B729CFC8-6B5D-4EA5-920C-268746FBBCE8}" destId="{5DB17971-7D6A-4440-8160-76A34BBD2583}" srcOrd="2" destOrd="0" presId="urn:microsoft.com/office/officeart/2005/8/layout/pictureOrgChart+Icon"/>
    <dgm:cxn modelId="{20A5EE18-B5EE-4442-8347-B81860EBC284}" type="presParOf" srcId="{B729CFC8-6B5D-4EA5-920C-268746FBBCE8}" destId="{7F78E9D9-60FC-436F-9466-A002C0DFD405}" srcOrd="3" destOrd="0" presId="urn:microsoft.com/office/officeart/2005/8/layout/pictureOrgChart+Icon"/>
    <dgm:cxn modelId="{2D11B333-7D3C-427B-B28D-818547F3D832}" type="presParOf" srcId="{7F78E9D9-60FC-436F-9466-A002C0DFD405}" destId="{08DFCD7C-4DF1-4C63-98BC-BF6E36DDC3F2}" srcOrd="0" destOrd="0" presId="urn:microsoft.com/office/officeart/2005/8/layout/pictureOrgChart+Icon"/>
    <dgm:cxn modelId="{ACC53E31-0F52-4012-A5C9-16ECC0E44597}" type="presParOf" srcId="{08DFCD7C-4DF1-4C63-98BC-BF6E36DDC3F2}" destId="{25F381AC-3A7E-4386-B515-52958896AD72}" srcOrd="0" destOrd="0" presId="urn:microsoft.com/office/officeart/2005/8/layout/pictureOrgChart+Icon"/>
    <dgm:cxn modelId="{5831B25F-23CA-43FD-8190-314A938BF074}" type="presParOf" srcId="{08DFCD7C-4DF1-4C63-98BC-BF6E36DDC3F2}" destId="{0A1F7B11-A2E5-4F43-96F7-57289FB36839}" srcOrd="1" destOrd="0" presId="urn:microsoft.com/office/officeart/2005/8/layout/pictureOrgChart+Icon"/>
    <dgm:cxn modelId="{11AC17E7-B932-4959-9D2F-6F90FA0D2316}" type="presParOf" srcId="{08DFCD7C-4DF1-4C63-98BC-BF6E36DDC3F2}" destId="{4D6DAA45-0FB8-4FAD-86D3-66B24EE64CAF}" srcOrd="2" destOrd="0" presId="urn:microsoft.com/office/officeart/2005/8/layout/pictureOrgChart+Icon"/>
    <dgm:cxn modelId="{937BAFCB-C8FD-4A67-966C-B13F4B7F3249}" type="presParOf" srcId="{7F78E9D9-60FC-436F-9466-A002C0DFD405}" destId="{DA0EC41A-D510-4A2A-9379-57DE543B8C68}" srcOrd="1" destOrd="0" presId="urn:microsoft.com/office/officeart/2005/8/layout/pictureOrgChart+Icon"/>
    <dgm:cxn modelId="{E1B7994F-4A04-474C-9E21-403F27E7ED23}" type="presParOf" srcId="{7F78E9D9-60FC-436F-9466-A002C0DFD405}" destId="{3D9239F2-FDD4-4DA2-BBBC-48AC0D89E4DB}" srcOrd="2" destOrd="0" presId="urn:microsoft.com/office/officeart/2005/8/layout/pictureOrgChart+Icon"/>
    <dgm:cxn modelId="{9B676B0B-0C06-400B-A882-C48C93EBF954}" type="presParOf" srcId="{B729CFC8-6B5D-4EA5-920C-268746FBBCE8}" destId="{6FEB6207-B445-4744-BF9E-8063296ADAEC}" srcOrd="4" destOrd="0" presId="urn:microsoft.com/office/officeart/2005/8/layout/pictureOrgChart+Icon"/>
    <dgm:cxn modelId="{51436951-00A3-4E84-84A4-B1FB8D41BEB4}" type="presParOf" srcId="{B729CFC8-6B5D-4EA5-920C-268746FBBCE8}" destId="{86985274-EBF6-4ABF-B7FC-ED976826516D}" srcOrd="5" destOrd="0" presId="urn:microsoft.com/office/officeart/2005/8/layout/pictureOrgChart+Icon"/>
    <dgm:cxn modelId="{6BA089DF-D123-4B74-BA96-BF5CBE2026EB}" type="presParOf" srcId="{86985274-EBF6-4ABF-B7FC-ED976826516D}" destId="{C26B1754-111D-4AE8-91FB-2AAC89C997AB}" srcOrd="0" destOrd="0" presId="urn:microsoft.com/office/officeart/2005/8/layout/pictureOrgChart+Icon"/>
    <dgm:cxn modelId="{BA518289-45A9-4B40-B729-C13C62AECA4E}" type="presParOf" srcId="{C26B1754-111D-4AE8-91FB-2AAC89C997AB}" destId="{DD4501B7-447E-40E9-AF9D-56B4270B5C1A}" srcOrd="0" destOrd="0" presId="urn:microsoft.com/office/officeart/2005/8/layout/pictureOrgChart+Icon"/>
    <dgm:cxn modelId="{27AE42E0-1F0A-4464-9FD2-CF903E15D4C6}" type="presParOf" srcId="{C26B1754-111D-4AE8-91FB-2AAC89C997AB}" destId="{7F6EDAA3-945A-499C-A82D-E0DB02149DEB}" srcOrd="1" destOrd="0" presId="urn:microsoft.com/office/officeart/2005/8/layout/pictureOrgChart+Icon"/>
    <dgm:cxn modelId="{E7595A41-8176-4162-BD43-C5560233DF90}" type="presParOf" srcId="{C26B1754-111D-4AE8-91FB-2AAC89C997AB}" destId="{992AA835-FFD7-4167-8971-6BF917A0ABC3}" srcOrd="2" destOrd="0" presId="urn:microsoft.com/office/officeart/2005/8/layout/pictureOrgChart+Icon"/>
    <dgm:cxn modelId="{240DB44A-FB83-41EA-BDFD-46BA4B2F51AA}" type="presParOf" srcId="{86985274-EBF6-4ABF-B7FC-ED976826516D}" destId="{DBC808A9-2727-423E-A852-376A60B49C5B}" srcOrd="1" destOrd="0" presId="urn:microsoft.com/office/officeart/2005/8/layout/pictureOrgChart+Icon"/>
    <dgm:cxn modelId="{2D6858AD-37AF-4D55-92ED-5C68CD882F31}" type="presParOf" srcId="{86985274-EBF6-4ABF-B7FC-ED976826516D}" destId="{BD14EC2E-9191-4B35-891A-3004A4C4BCF4}" srcOrd="2" destOrd="0" presId="urn:microsoft.com/office/officeart/2005/8/layout/pictureOrgChart+Icon"/>
    <dgm:cxn modelId="{4E0B250A-A119-42CE-91D8-696CF1A389EB}" type="presParOf" srcId="{3183FBBF-41A0-4357-B1CC-9CCC155378DB}" destId="{D8EA3FB6-7DFA-42A0-A7E8-1C3D142FB236}" srcOrd="2" destOrd="0" presId="urn:microsoft.com/office/officeart/2005/8/layout/pictureOrgChart+Icon"/>
    <dgm:cxn modelId="{C7AD6BE2-FFCB-496E-AA4F-118911ACCD48}" type="presParOf" srcId="{1558D515-2807-4D8F-9621-6546DB38DEC2}" destId="{F884188F-258E-487A-8D9C-BC8F5AA52472}" srcOrd="2" destOrd="0" presId="urn:microsoft.com/office/officeart/2005/8/layout/pictureOrgChart+Icon"/>
    <dgm:cxn modelId="{E0864E61-36A9-468A-8D6C-2E5987DF6DAF}" type="presParOf" srcId="{D189BA57-652C-4FF0-B860-BB5D4B802B09}" destId="{33D67E1F-52B2-43B8-ADBB-5EE11898943C}" srcOrd="2" destOrd="0" presId="urn:microsoft.com/office/officeart/2005/8/layout/pictureOrgChart+Icon"/>
    <dgm:cxn modelId="{036C3A7F-2176-40CD-9FA7-28F238B68F47}" type="presParOf" srcId="{7D0D0E79-FF7B-41AF-8E9C-F3E08C9C8A54}" destId="{A942187F-DB32-4799-AB09-0456EABA2206}" srcOrd="1" destOrd="0" presId="urn:microsoft.com/office/officeart/2005/8/layout/pictureOrgChart+Icon"/>
    <dgm:cxn modelId="{F92BA839-E8DD-488C-A96E-91866BEB2C5A}" type="presParOf" srcId="{A942187F-DB32-4799-AB09-0456EABA2206}" destId="{8249455F-A514-4EFA-A24A-08B31B032954}" srcOrd="0" destOrd="0" presId="urn:microsoft.com/office/officeart/2005/8/layout/pictureOrgChart+Icon"/>
    <dgm:cxn modelId="{EFC6A594-E7FC-455A-A012-4E1C424D1E13}" type="presParOf" srcId="{8249455F-A514-4EFA-A24A-08B31B032954}" destId="{D94B72AE-6612-484B-8106-DC22A8AA9B4C}" srcOrd="0" destOrd="0" presId="urn:microsoft.com/office/officeart/2005/8/layout/pictureOrgChart+Icon"/>
    <dgm:cxn modelId="{3FBF0E3D-616C-44E6-9C6C-AA5CFB0335F6}" type="presParOf" srcId="{8249455F-A514-4EFA-A24A-08B31B032954}" destId="{814A4CB5-4E7C-47B1-9988-7FC3CD8A5E3C}" srcOrd="1" destOrd="0" presId="urn:microsoft.com/office/officeart/2005/8/layout/pictureOrgChart+Icon"/>
    <dgm:cxn modelId="{CFD1F950-21F0-42B9-9E27-AFA064C2F3D7}" type="presParOf" srcId="{8249455F-A514-4EFA-A24A-08B31B032954}" destId="{2343FF9F-8BCF-4268-A4F0-89D3B9FB1385}" srcOrd="2" destOrd="0" presId="urn:microsoft.com/office/officeart/2005/8/layout/pictureOrgChart+Icon"/>
    <dgm:cxn modelId="{3966613F-774B-4B2C-BC81-F0B0D3829116}" type="presParOf" srcId="{A942187F-DB32-4799-AB09-0456EABA2206}" destId="{2B80514D-57A8-4DBE-9A68-FDED2FD222D5}" srcOrd="1" destOrd="0" presId="urn:microsoft.com/office/officeart/2005/8/layout/pictureOrgChart+Icon"/>
    <dgm:cxn modelId="{4CDE3F38-97D7-4F76-A90A-0631A381D7BD}" type="presParOf" srcId="{A942187F-DB32-4799-AB09-0456EABA2206}" destId="{8CE9125B-A398-404F-9B13-4BB9E29769D2}" srcOrd="2" destOrd="0" presId="urn:microsoft.com/office/officeart/2005/8/layout/pictureOrgChart+Icon"/>
    <dgm:cxn modelId="{F1427605-E0B6-4445-B29D-ED0935104BE4}" type="presParOf" srcId="{7D0D0E79-FF7B-41AF-8E9C-F3E08C9C8A54}" destId="{0E1356AA-5F59-483A-9C50-AC41D7B43768}" srcOrd="2" destOrd="0" presId="urn:microsoft.com/office/officeart/2005/8/layout/pictureOrgChart+Icon"/>
    <dgm:cxn modelId="{1ECD0E53-27C8-41D2-AD16-48C769166F7F}" type="presParOf" srcId="{0E1356AA-5F59-483A-9C50-AC41D7B43768}" destId="{34B3E0FF-A140-4038-B611-CE8C3898D340}" srcOrd="0" destOrd="0" presId="urn:microsoft.com/office/officeart/2005/8/layout/pictureOrgChart+Icon"/>
    <dgm:cxn modelId="{356A08FD-5786-4F2F-B2B8-44005239F93B}" type="presParOf" srcId="{34B3E0FF-A140-4038-B611-CE8C3898D340}" destId="{4624B2EE-3EAD-478A-B968-5CC100508E2F}" srcOrd="0" destOrd="0" presId="urn:microsoft.com/office/officeart/2005/8/layout/pictureOrgChart+Icon"/>
    <dgm:cxn modelId="{2E7FFDF0-4003-45F9-AE30-F6AC2F5B676A}" type="presParOf" srcId="{34B3E0FF-A140-4038-B611-CE8C3898D340}" destId="{DE1AE609-5C61-4152-BCDB-3EA36FEDA500}" srcOrd="1" destOrd="0" presId="urn:microsoft.com/office/officeart/2005/8/layout/pictureOrgChart+Icon"/>
    <dgm:cxn modelId="{16FB3037-7F76-489D-8EAB-57AB97F8E160}" type="presParOf" srcId="{34B3E0FF-A140-4038-B611-CE8C3898D340}" destId="{CD871B91-0DFE-49C5-B01F-535BDFEA6267}" srcOrd="2" destOrd="0" presId="urn:microsoft.com/office/officeart/2005/8/layout/pictureOrgChart+Icon"/>
    <dgm:cxn modelId="{FC9224B9-F1E7-44F0-A24A-0E8D6AE39B24}" type="presParOf" srcId="{0E1356AA-5F59-483A-9C50-AC41D7B43768}" destId="{392A38F8-667E-42A0-9B25-5FE4B3E7EF2A}" srcOrd="1" destOrd="0" presId="urn:microsoft.com/office/officeart/2005/8/layout/pictureOrgChart+Icon"/>
    <dgm:cxn modelId="{B1A41C90-5868-4380-A7DC-B02466D489B2}" type="presParOf" srcId="{0E1356AA-5F59-483A-9C50-AC41D7B43768}" destId="{8CB8E1B1-B284-4F10-B752-1E18B28AA9F8}" srcOrd="2" destOrd="0" presId="urn:microsoft.com/office/officeart/2005/8/layout/pictureOrgChart+Icon"/>
    <dgm:cxn modelId="{497855C2-041C-49DD-971E-B270E0EA747C}" type="presParOf" srcId="{7D0D0E79-FF7B-41AF-8E9C-F3E08C9C8A54}" destId="{E6C65DC1-C05A-4A86-B4DC-ABDA58ED4BA3}" srcOrd="3" destOrd="0" presId="urn:microsoft.com/office/officeart/2005/8/layout/pictureOrgChart+Icon"/>
    <dgm:cxn modelId="{C6EF285A-068E-4543-AF93-F3FB78AEA219}" type="presParOf" srcId="{E6C65DC1-C05A-4A86-B4DC-ABDA58ED4BA3}" destId="{C325BEF6-C4EA-45DD-A642-0E9454A3E2AD}" srcOrd="0" destOrd="0" presId="urn:microsoft.com/office/officeart/2005/8/layout/pictureOrgChart+Icon"/>
    <dgm:cxn modelId="{7462419C-0DDD-4423-B699-AC5763272AE3}" type="presParOf" srcId="{C325BEF6-C4EA-45DD-A642-0E9454A3E2AD}" destId="{7CD8F769-CB38-4E2B-A85F-798791D6477E}" srcOrd="0" destOrd="0" presId="urn:microsoft.com/office/officeart/2005/8/layout/pictureOrgChart+Icon"/>
    <dgm:cxn modelId="{0E059E79-8DCA-4CD2-B7CD-0BA9D21949B7}" type="presParOf" srcId="{C325BEF6-C4EA-45DD-A642-0E9454A3E2AD}" destId="{5EF81BE9-867C-4EB9-90D6-6202A47B7859}" srcOrd="1" destOrd="0" presId="urn:microsoft.com/office/officeart/2005/8/layout/pictureOrgChart+Icon"/>
    <dgm:cxn modelId="{99074232-BCD2-4AC0-894A-3C3A785B86C0}" type="presParOf" srcId="{C325BEF6-C4EA-45DD-A642-0E9454A3E2AD}" destId="{A4CFF2E3-9F49-4BE0-913C-065CD7F4D2C4}" srcOrd="2" destOrd="0" presId="urn:microsoft.com/office/officeart/2005/8/layout/pictureOrgChart+Icon"/>
    <dgm:cxn modelId="{67CB00CF-C2CF-47E3-9694-86B4C851B448}" type="presParOf" srcId="{E6C65DC1-C05A-4A86-B4DC-ABDA58ED4BA3}" destId="{A5927B16-A675-4AB6-AA8B-AAD8B25A0F72}" srcOrd="1" destOrd="0" presId="urn:microsoft.com/office/officeart/2005/8/layout/pictureOrgChart+Icon"/>
    <dgm:cxn modelId="{8B6D870A-3B6D-4652-8D07-7C059BDB05A1}" type="presParOf" srcId="{E6C65DC1-C05A-4A86-B4DC-ABDA58ED4BA3}" destId="{A43211C1-9A9D-4669-8C61-9FF62D00AD4C}" srcOrd="2" destOrd="0" presId="urn:microsoft.com/office/officeart/2005/8/layout/pictureOrgChart+Icon"/>
    <dgm:cxn modelId="{2A5409D5-9B59-4F24-BD0F-DDBEFDCCD3DB}" type="presParOf" srcId="{7D0D0E79-FF7B-41AF-8E9C-F3E08C9C8A54}" destId="{FA7C4AD4-FC2A-4E3A-91D7-7E9D143E5CFA}" srcOrd="4" destOrd="0" presId="urn:microsoft.com/office/officeart/2005/8/layout/pictureOrgChart+Icon"/>
    <dgm:cxn modelId="{5763880F-F566-49AA-88D1-B02D50A886F7}" type="presParOf" srcId="{FA7C4AD4-FC2A-4E3A-91D7-7E9D143E5CFA}" destId="{4B5E612D-11A0-4603-A954-1AEC16C4E94D}" srcOrd="0" destOrd="0" presId="urn:microsoft.com/office/officeart/2005/8/layout/pictureOrgChart+Icon"/>
    <dgm:cxn modelId="{508E4120-FA6A-4F88-8811-A6487D364A0A}" type="presParOf" srcId="{4B5E612D-11A0-4603-A954-1AEC16C4E94D}" destId="{BD34D81D-135E-4C3D-8111-A8F08FB1BF00}" srcOrd="0" destOrd="0" presId="urn:microsoft.com/office/officeart/2005/8/layout/pictureOrgChart+Icon"/>
    <dgm:cxn modelId="{D969DE8A-6D7B-4208-A5D3-EED4710CE0B2}" type="presParOf" srcId="{4B5E612D-11A0-4603-A954-1AEC16C4E94D}" destId="{ED806A0F-D016-4E44-975B-DEFE3E845D04}" srcOrd="1" destOrd="0" presId="urn:microsoft.com/office/officeart/2005/8/layout/pictureOrgChart+Icon"/>
    <dgm:cxn modelId="{90785D17-2D47-46FD-AA88-C5DC301387C3}" type="presParOf" srcId="{4B5E612D-11A0-4603-A954-1AEC16C4E94D}" destId="{5B2F69A8-2D03-466B-BA02-639BD737F401}" srcOrd="2" destOrd="0" presId="urn:microsoft.com/office/officeart/2005/8/layout/pictureOrgChart+Icon"/>
    <dgm:cxn modelId="{4ED1213F-A73B-4AB7-B06A-282F4937013F}" type="presParOf" srcId="{FA7C4AD4-FC2A-4E3A-91D7-7E9D143E5CFA}" destId="{8E5A7A44-4EC9-4A80-ABB8-35CE8C5C33D8}" srcOrd="1" destOrd="0" presId="urn:microsoft.com/office/officeart/2005/8/layout/pictureOrgChart+Icon"/>
    <dgm:cxn modelId="{95D908E0-5E23-4B52-855C-3AC9F9E4F838}" type="presParOf" srcId="{FA7C4AD4-FC2A-4E3A-91D7-7E9D143E5CFA}" destId="{10D05C03-51D4-4F32-8803-ADCF8848FD3E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B6207-B445-4744-BF9E-8063296ADAEC}">
      <dsp:nvSpPr>
        <dsp:cNvPr id="0" name=""/>
        <dsp:cNvSpPr/>
      </dsp:nvSpPr>
      <dsp:spPr>
        <a:xfrm>
          <a:off x="9732104" y="3555428"/>
          <a:ext cx="250966" cy="2259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9450"/>
              </a:lnTo>
              <a:lnTo>
                <a:pt x="250966" y="2259450"/>
              </a:lnTo>
            </a:path>
          </a:pathLst>
        </a:custGeom>
        <a:noFill/>
        <a:ln w="1905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17971-7D6A-4440-8160-76A34BBD2583}">
      <dsp:nvSpPr>
        <dsp:cNvPr id="0" name=""/>
        <dsp:cNvSpPr/>
      </dsp:nvSpPr>
      <dsp:spPr>
        <a:xfrm>
          <a:off x="9732104" y="3555428"/>
          <a:ext cx="250966" cy="1406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147"/>
              </a:lnTo>
              <a:lnTo>
                <a:pt x="250966" y="1406147"/>
              </a:lnTo>
            </a:path>
          </a:pathLst>
        </a:custGeom>
        <a:noFill/>
        <a:ln w="1905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6EECA-43BD-4E92-82CF-F5463D3BC77C}">
      <dsp:nvSpPr>
        <dsp:cNvPr id="0" name=""/>
        <dsp:cNvSpPr/>
      </dsp:nvSpPr>
      <dsp:spPr>
        <a:xfrm>
          <a:off x="9732104" y="3555428"/>
          <a:ext cx="250966" cy="552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844"/>
              </a:lnTo>
              <a:lnTo>
                <a:pt x="250966" y="552844"/>
              </a:lnTo>
            </a:path>
          </a:pathLst>
        </a:custGeom>
        <a:noFill/>
        <a:ln w="1905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7ADA6-F300-4CDF-9032-1F61C25274F0}">
      <dsp:nvSpPr>
        <dsp:cNvPr id="0" name=""/>
        <dsp:cNvSpPr/>
      </dsp:nvSpPr>
      <dsp:spPr>
        <a:xfrm>
          <a:off x="5930990" y="2152369"/>
          <a:ext cx="4470358" cy="557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615"/>
              </a:lnTo>
              <a:lnTo>
                <a:pt x="4470358" y="431615"/>
              </a:lnTo>
              <a:lnTo>
                <a:pt x="4470358" y="557807"/>
              </a:lnTo>
            </a:path>
          </a:pathLst>
        </a:custGeom>
        <a:noFill/>
        <a:ln w="19050" cap="rnd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83CA7-CE2A-43A4-B3EA-7A1464434FC7}">
      <dsp:nvSpPr>
        <dsp:cNvPr id="0" name=""/>
        <dsp:cNvSpPr/>
      </dsp:nvSpPr>
      <dsp:spPr>
        <a:xfrm>
          <a:off x="5930990" y="2152369"/>
          <a:ext cx="2503921" cy="557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615"/>
              </a:lnTo>
              <a:lnTo>
                <a:pt x="2503921" y="431615"/>
              </a:lnTo>
              <a:lnTo>
                <a:pt x="2503921" y="557807"/>
              </a:lnTo>
            </a:path>
          </a:pathLst>
        </a:custGeom>
        <a:noFill/>
        <a:ln w="19050" cap="rnd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5743A-098C-4EE0-A798-B87DBACDF907}">
      <dsp:nvSpPr>
        <dsp:cNvPr id="0" name=""/>
        <dsp:cNvSpPr/>
      </dsp:nvSpPr>
      <dsp:spPr>
        <a:xfrm>
          <a:off x="5930990" y="2152369"/>
          <a:ext cx="640451" cy="557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615"/>
              </a:lnTo>
              <a:lnTo>
                <a:pt x="640451" y="431615"/>
              </a:lnTo>
              <a:lnTo>
                <a:pt x="640451" y="557807"/>
              </a:lnTo>
            </a:path>
          </a:pathLst>
        </a:custGeom>
        <a:noFill/>
        <a:ln w="19050" cap="rnd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CDB3E-1880-4A4E-8FD8-B84C3094F0A8}">
      <dsp:nvSpPr>
        <dsp:cNvPr id="0" name=""/>
        <dsp:cNvSpPr/>
      </dsp:nvSpPr>
      <dsp:spPr>
        <a:xfrm>
          <a:off x="4689717" y="2152369"/>
          <a:ext cx="1241273" cy="557807"/>
        </a:xfrm>
        <a:custGeom>
          <a:avLst/>
          <a:gdLst/>
          <a:ahLst/>
          <a:cxnLst/>
          <a:rect l="0" t="0" r="0" b="0"/>
          <a:pathLst>
            <a:path>
              <a:moveTo>
                <a:pt x="1241273" y="0"/>
              </a:moveTo>
              <a:lnTo>
                <a:pt x="1241273" y="431615"/>
              </a:lnTo>
              <a:lnTo>
                <a:pt x="0" y="431615"/>
              </a:lnTo>
              <a:lnTo>
                <a:pt x="0" y="557807"/>
              </a:lnTo>
            </a:path>
          </a:pathLst>
        </a:custGeom>
        <a:noFill/>
        <a:ln w="19050" cap="rnd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A7594-8AE1-4D7B-B5CB-43420D0DEEDF}">
      <dsp:nvSpPr>
        <dsp:cNvPr id="0" name=""/>
        <dsp:cNvSpPr/>
      </dsp:nvSpPr>
      <dsp:spPr>
        <a:xfrm>
          <a:off x="2833368" y="2152369"/>
          <a:ext cx="3097622" cy="557807"/>
        </a:xfrm>
        <a:custGeom>
          <a:avLst/>
          <a:gdLst/>
          <a:ahLst/>
          <a:cxnLst/>
          <a:rect l="0" t="0" r="0" b="0"/>
          <a:pathLst>
            <a:path>
              <a:moveTo>
                <a:pt x="3097622" y="0"/>
              </a:moveTo>
              <a:lnTo>
                <a:pt x="3097622" y="431615"/>
              </a:lnTo>
              <a:lnTo>
                <a:pt x="0" y="431615"/>
              </a:lnTo>
              <a:lnTo>
                <a:pt x="0" y="557807"/>
              </a:lnTo>
            </a:path>
          </a:pathLst>
        </a:custGeom>
        <a:noFill/>
        <a:ln w="19050" cap="rnd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4356C-A3B7-462C-B62A-4A4BC9D42774}">
      <dsp:nvSpPr>
        <dsp:cNvPr id="0" name=""/>
        <dsp:cNvSpPr/>
      </dsp:nvSpPr>
      <dsp:spPr>
        <a:xfrm>
          <a:off x="322278" y="3572879"/>
          <a:ext cx="91440" cy="7292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9204"/>
              </a:lnTo>
              <a:lnTo>
                <a:pt x="121652" y="729204"/>
              </a:lnTo>
            </a:path>
          </a:pathLst>
        </a:custGeom>
        <a:noFill/>
        <a:ln w="19050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D662F-E2CB-4604-BE6B-3D5F6FB04D81}">
      <dsp:nvSpPr>
        <dsp:cNvPr id="0" name=""/>
        <dsp:cNvSpPr/>
      </dsp:nvSpPr>
      <dsp:spPr>
        <a:xfrm>
          <a:off x="1076537" y="2152369"/>
          <a:ext cx="4854452" cy="575258"/>
        </a:xfrm>
        <a:custGeom>
          <a:avLst/>
          <a:gdLst/>
          <a:ahLst/>
          <a:cxnLst/>
          <a:rect l="0" t="0" r="0" b="0"/>
          <a:pathLst>
            <a:path>
              <a:moveTo>
                <a:pt x="4854452" y="0"/>
              </a:moveTo>
              <a:lnTo>
                <a:pt x="4854452" y="449065"/>
              </a:lnTo>
              <a:lnTo>
                <a:pt x="0" y="449065"/>
              </a:lnTo>
              <a:lnTo>
                <a:pt x="0" y="575258"/>
              </a:lnTo>
            </a:path>
          </a:pathLst>
        </a:custGeom>
        <a:noFill/>
        <a:ln w="19050" cap="rnd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811F8-813E-40D7-B029-DC88AA8814D9}">
      <dsp:nvSpPr>
        <dsp:cNvPr id="0" name=""/>
        <dsp:cNvSpPr/>
      </dsp:nvSpPr>
      <dsp:spPr>
        <a:xfrm>
          <a:off x="5642586" y="943233"/>
          <a:ext cx="288404" cy="106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404" y="0"/>
              </a:lnTo>
              <a:lnTo>
                <a:pt x="288404" y="106392"/>
              </a:lnTo>
            </a:path>
          </a:pathLst>
        </a:custGeom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B1916-9FD9-44F6-813F-AFE1267BF094}">
      <dsp:nvSpPr>
        <dsp:cNvPr id="0" name=""/>
        <dsp:cNvSpPr/>
      </dsp:nvSpPr>
      <dsp:spPr>
        <a:xfrm>
          <a:off x="5218091" y="342315"/>
          <a:ext cx="848988" cy="600917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Cerrado Group share holder</a:t>
          </a:r>
        </a:p>
      </dsp:txBody>
      <dsp:txXfrm>
        <a:off x="5218091" y="342315"/>
        <a:ext cx="848988" cy="600917"/>
      </dsp:txXfrm>
    </dsp:sp>
    <dsp:sp modelId="{0E9681D8-E765-4D89-BC26-4CD835F53802}">
      <dsp:nvSpPr>
        <dsp:cNvPr id="0" name=""/>
        <dsp:cNvSpPr/>
      </dsp:nvSpPr>
      <dsp:spPr>
        <a:xfrm flipV="1">
          <a:off x="5265243" y="0"/>
          <a:ext cx="43367" cy="43367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76BEE-E8CC-4857-8995-77FDDC159129}">
      <dsp:nvSpPr>
        <dsp:cNvPr id="0" name=""/>
        <dsp:cNvSpPr/>
      </dsp:nvSpPr>
      <dsp:spPr>
        <a:xfrm>
          <a:off x="4608881" y="1049626"/>
          <a:ext cx="2644217" cy="110274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8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   </a:t>
          </a:r>
          <a:r>
            <a:rPr lang="en-US" sz="2000" kern="1200" dirty="0"/>
            <a:t>The Cerrado                   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    Corporation</a:t>
          </a:r>
        </a:p>
      </dsp:txBody>
      <dsp:txXfrm>
        <a:off x="4608881" y="1049626"/>
        <a:ext cx="2644217" cy="1102743"/>
      </dsp:txXfrm>
    </dsp:sp>
    <dsp:sp modelId="{F0F54794-A5C3-46AE-9DC6-7CC02B21B816}">
      <dsp:nvSpPr>
        <dsp:cNvPr id="0" name=""/>
        <dsp:cNvSpPr/>
      </dsp:nvSpPr>
      <dsp:spPr>
        <a:xfrm>
          <a:off x="4798391" y="1195058"/>
          <a:ext cx="703585" cy="81187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7850F-2E18-458A-9AEC-82DC85898801}">
      <dsp:nvSpPr>
        <dsp:cNvPr id="0" name=""/>
        <dsp:cNvSpPr/>
      </dsp:nvSpPr>
      <dsp:spPr>
        <a:xfrm>
          <a:off x="190863" y="2727628"/>
          <a:ext cx="1771348" cy="84525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Cerrado Consulting</a:t>
          </a:r>
        </a:p>
      </dsp:txBody>
      <dsp:txXfrm>
        <a:off x="190863" y="2727628"/>
        <a:ext cx="1771348" cy="845250"/>
      </dsp:txXfrm>
    </dsp:sp>
    <dsp:sp modelId="{38DC0D5F-0351-465B-9640-C643B82AE5DB}">
      <dsp:nvSpPr>
        <dsp:cNvPr id="0" name=""/>
        <dsp:cNvSpPr/>
      </dsp:nvSpPr>
      <dsp:spPr>
        <a:xfrm>
          <a:off x="250199" y="2912194"/>
          <a:ext cx="570279" cy="480734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9000" b="-9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FD54D-4AF4-488B-828E-636F8AAEDF5C}">
      <dsp:nvSpPr>
        <dsp:cNvPr id="0" name=""/>
        <dsp:cNvSpPr/>
      </dsp:nvSpPr>
      <dsp:spPr>
        <a:xfrm>
          <a:off x="443930" y="3807813"/>
          <a:ext cx="2464447" cy="988539"/>
        </a:xfrm>
        <a:prstGeom prst="rect">
          <a:avLst/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     Cerrado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     University</a:t>
          </a:r>
        </a:p>
      </dsp:txBody>
      <dsp:txXfrm>
        <a:off x="443930" y="3807813"/>
        <a:ext cx="2464447" cy="988539"/>
      </dsp:txXfrm>
    </dsp:sp>
    <dsp:sp modelId="{A85D8589-68C2-4CBB-9F71-CA800240F4AE}">
      <dsp:nvSpPr>
        <dsp:cNvPr id="0" name=""/>
        <dsp:cNvSpPr/>
      </dsp:nvSpPr>
      <dsp:spPr>
        <a:xfrm>
          <a:off x="517216" y="4054044"/>
          <a:ext cx="723030" cy="480734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17000" b="-17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1C4DE-551B-4E49-940C-835192E2A6B1}">
      <dsp:nvSpPr>
        <dsp:cNvPr id="0" name=""/>
        <dsp:cNvSpPr/>
      </dsp:nvSpPr>
      <dsp:spPr>
        <a:xfrm>
          <a:off x="2074992" y="2710177"/>
          <a:ext cx="1516752" cy="84525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Cerrado  Trust</a:t>
          </a:r>
        </a:p>
      </dsp:txBody>
      <dsp:txXfrm>
        <a:off x="2074992" y="2710177"/>
        <a:ext cx="1516752" cy="845250"/>
      </dsp:txXfrm>
    </dsp:sp>
    <dsp:sp modelId="{898948B9-E2C7-4EFD-9059-94855BFD5C6E}">
      <dsp:nvSpPr>
        <dsp:cNvPr id="0" name=""/>
        <dsp:cNvSpPr/>
      </dsp:nvSpPr>
      <dsp:spPr>
        <a:xfrm>
          <a:off x="2247061" y="2891493"/>
          <a:ext cx="360550" cy="48073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A4971-F02A-4560-882A-3FB43D9657CC}">
      <dsp:nvSpPr>
        <dsp:cNvPr id="0" name=""/>
        <dsp:cNvSpPr/>
      </dsp:nvSpPr>
      <dsp:spPr>
        <a:xfrm>
          <a:off x="3793965" y="2710177"/>
          <a:ext cx="1791503" cy="84525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The Cerrado Standard</a:t>
          </a:r>
        </a:p>
      </dsp:txBody>
      <dsp:txXfrm>
        <a:off x="3793965" y="2710177"/>
        <a:ext cx="1791503" cy="845250"/>
      </dsp:txXfrm>
    </dsp:sp>
    <dsp:sp modelId="{DE13AF6B-3B0A-4015-910E-A9D7B1B5D39A}">
      <dsp:nvSpPr>
        <dsp:cNvPr id="0" name=""/>
        <dsp:cNvSpPr/>
      </dsp:nvSpPr>
      <dsp:spPr>
        <a:xfrm>
          <a:off x="3972538" y="2886354"/>
          <a:ext cx="360550" cy="480734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16000" r="-16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9DB03-1C50-4995-9A65-22F0BCBE868C}">
      <dsp:nvSpPr>
        <dsp:cNvPr id="0" name=""/>
        <dsp:cNvSpPr/>
      </dsp:nvSpPr>
      <dsp:spPr>
        <a:xfrm>
          <a:off x="5837854" y="2710177"/>
          <a:ext cx="1467176" cy="84525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Cerrado Fiduciary Services</a:t>
          </a:r>
        </a:p>
      </dsp:txBody>
      <dsp:txXfrm>
        <a:off x="5837854" y="2710177"/>
        <a:ext cx="1467176" cy="845250"/>
      </dsp:txXfrm>
    </dsp:sp>
    <dsp:sp modelId="{2856027E-61EC-4C94-82CC-43112EC5361A}">
      <dsp:nvSpPr>
        <dsp:cNvPr id="0" name=""/>
        <dsp:cNvSpPr/>
      </dsp:nvSpPr>
      <dsp:spPr>
        <a:xfrm>
          <a:off x="5939400" y="2892436"/>
          <a:ext cx="360550" cy="480734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29000" r="-29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30C36-36D2-49C9-BDFD-6BC84FB6D4A8}">
      <dsp:nvSpPr>
        <dsp:cNvPr id="0" name=""/>
        <dsp:cNvSpPr/>
      </dsp:nvSpPr>
      <dsp:spPr>
        <a:xfrm>
          <a:off x="7557416" y="2710177"/>
          <a:ext cx="1754991" cy="84525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Cerrado Outsourcing</a:t>
          </a:r>
        </a:p>
      </dsp:txBody>
      <dsp:txXfrm>
        <a:off x="7557416" y="2710177"/>
        <a:ext cx="1754991" cy="845250"/>
      </dsp:txXfrm>
    </dsp:sp>
    <dsp:sp modelId="{9C24D16A-ACA6-4D4B-BAAD-5D3B0C849C7C}">
      <dsp:nvSpPr>
        <dsp:cNvPr id="0" name=""/>
        <dsp:cNvSpPr/>
      </dsp:nvSpPr>
      <dsp:spPr>
        <a:xfrm>
          <a:off x="7802870" y="2880273"/>
          <a:ext cx="360550" cy="480734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 l="-4000" r="-4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C7169-0A2A-44F0-8993-96FAE34E21DA}">
      <dsp:nvSpPr>
        <dsp:cNvPr id="0" name=""/>
        <dsp:cNvSpPr/>
      </dsp:nvSpPr>
      <dsp:spPr>
        <a:xfrm>
          <a:off x="9564793" y="2710177"/>
          <a:ext cx="1673110" cy="84525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Cerrado Technologies</a:t>
          </a:r>
        </a:p>
      </dsp:txBody>
      <dsp:txXfrm>
        <a:off x="9564793" y="2710177"/>
        <a:ext cx="1673110" cy="845250"/>
      </dsp:txXfrm>
    </dsp:sp>
    <dsp:sp modelId="{DDA69AF7-B8D0-41BF-9240-1AB8D9F9E74F}">
      <dsp:nvSpPr>
        <dsp:cNvPr id="0" name=""/>
        <dsp:cNvSpPr/>
      </dsp:nvSpPr>
      <dsp:spPr>
        <a:xfrm>
          <a:off x="9641603" y="2880273"/>
          <a:ext cx="360550" cy="480734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F7AE9-2488-4923-B061-D5FEDA4D2EE5}">
      <dsp:nvSpPr>
        <dsp:cNvPr id="0" name=""/>
        <dsp:cNvSpPr/>
      </dsp:nvSpPr>
      <dsp:spPr>
        <a:xfrm>
          <a:off x="9983071" y="3807813"/>
          <a:ext cx="1201835" cy="600917"/>
        </a:xfrm>
        <a:prstGeom prst="rect">
          <a:avLst/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API</a:t>
          </a:r>
        </a:p>
      </dsp:txBody>
      <dsp:txXfrm>
        <a:off x="9983071" y="3807813"/>
        <a:ext cx="1201835" cy="600917"/>
      </dsp:txXfrm>
    </dsp:sp>
    <dsp:sp modelId="{EA21C1DB-79B2-4065-852D-1465215C0568}">
      <dsp:nvSpPr>
        <dsp:cNvPr id="0" name=""/>
        <dsp:cNvSpPr/>
      </dsp:nvSpPr>
      <dsp:spPr>
        <a:xfrm>
          <a:off x="10043162" y="3867905"/>
          <a:ext cx="360550" cy="480734"/>
        </a:xfrm>
        <a:prstGeom prst="rect">
          <a:avLst/>
        </a:prstGeom>
        <a:solidFill>
          <a:schemeClr val="accent3">
            <a:tint val="50000"/>
            <a:hueOff val="10960"/>
            <a:satOff val="388"/>
            <a:lumOff val="-122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381AC-3A7E-4386-B515-52958896AD72}">
      <dsp:nvSpPr>
        <dsp:cNvPr id="0" name=""/>
        <dsp:cNvSpPr/>
      </dsp:nvSpPr>
      <dsp:spPr>
        <a:xfrm>
          <a:off x="9983071" y="4661116"/>
          <a:ext cx="1201835" cy="600917"/>
        </a:xfrm>
        <a:prstGeom prst="rect">
          <a:avLst/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Payroll</a:t>
          </a:r>
        </a:p>
      </dsp:txBody>
      <dsp:txXfrm>
        <a:off x="9983071" y="4661116"/>
        <a:ext cx="1201835" cy="600917"/>
      </dsp:txXfrm>
    </dsp:sp>
    <dsp:sp modelId="{0A1F7B11-A2E5-4F43-96F7-57289FB36839}">
      <dsp:nvSpPr>
        <dsp:cNvPr id="0" name=""/>
        <dsp:cNvSpPr/>
      </dsp:nvSpPr>
      <dsp:spPr>
        <a:xfrm>
          <a:off x="10043162" y="4721208"/>
          <a:ext cx="360550" cy="480734"/>
        </a:xfrm>
        <a:prstGeom prst="rect">
          <a:avLst/>
        </a:prstGeom>
        <a:solidFill>
          <a:schemeClr val="accent3">
            <a:tint val="50000"/>
            <a:hueOff val="12177"/>
            <a:satOff val="431"/>
            <a:lumOff val="-13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501B7-447E-40E9-AF9D-56B4270B5C1A}">
      <dsp:nvSpPr>
        <dsp:cNvPr id="0" name=""/>
        <dsp:cNvSpPr/>
      </dsp:nvSpPr>
      <dsp:spPr>
        <a:xfrm>
          <a:off x="9983071" y="5514419"/>
          <a:ext cx="1201835" cy="600917"/>
        </a:xfrm>
        <a:prstGeom prst="rect">
          <a:avLst/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Other</a:t>
          </a:r>
        </a:p>
      </dsp:txBody>
      <dsp:txXfrm>
        <a:off x="9983071" y="5514419"/>
        <a:ext cx="1201835" cy="600917"/>
      </dsp:txXfrm>
    </dsp:sp>
    <dsp:sp modelId="{7F6EDAA3-945A-499C-A82D-E0DB02149DEB}">
      <dsp:nvSpPr>
        <dsp:cNvPr id="0" name=""/>
        <dsp:cNvSpPr/>
      </dsp:nvSpPr>
      <dsp:spPr>
        <a:xfrm>
          <a:off x="10043162" y="5574511"/>
          <a:ext cx="360550" cy="480734"/>
        </a:xfrm>
        <a:prstGeom prst="rect">
          <a:avLst/>
        </a:prstGeom>
        <a:solidFill>
          <a:schemeClr val="accent3">
            <a:tint val="50000"/>
            <a:hueOff val="13395"/>
            <a:satOff val="474"/>
            <a:lumOff val="-150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B72AE-6612-484B-8106-DC22A8AA9B4C}">
      <dsp:nvSpPr>
        <dsp:cNvPr id="0" name=""/>
        <dsp:cNvSpPr/>
      </dsp:nvSpPr>
      <dsp:spPr>
        <a:xfrm>
          <a:off x="6279540" y="341745"/>
          <a:ext cx="1201835" cy="600917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Cerrado Group share holder</a:t>
          </a:r>
          <a:endParaRPr lang="en-US" sz="800" kern="1200" dirty="0"/>
        </a:p>
      </dsp:txBody>
      <dsp:txXfrm>
        <a:off x="6279540" y="341745"/>
        <a:ext cx="1201835" cy="600917"/>
      </dsp:txXfrm>
    </dsp:sp>
    <dsp:sp modelId="{814A4CB5-4E7C-47B1-9988-7FC3CD8A5E3C}">
      <dsp:nvSpPr>
        <dsp:cNvPr id="0" name=""/>
        <dsp:cNvSpPr/>
      </dsp:nvSpPr>
      <dsp:spPr>
        <a:xfrm>
          <a:off x="6430732" y="510401"/>
          <a:ext cx="195180" cy="246765"/>
        </a:xfrm>
        <a:prstGeom prst="rect">
          <a:avLst/>
        </a:prstGeom>
        <a:solidFill>
          <a:schemeClr val="accent3">
            <a:tint val="50000"/>
            <a:hueOff val="14613"/>
            <a:satOff val="517"/>
            <a:lumOff val="-16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4B2EE-3EAD-478A-B968-5CC100508E2F}">
      <dsp:nvSpPr>
        <dsp:cNvPr id="0" name=""/>
        <dsp:cNvSpPr/>
      </dsp:nvSpPr>
      <dsp:spPr>
        <a:xfrm>
          <a:off x="7733761" y="341745"/>
          <a:ext cx="1201835" cy="600917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Cerrado Group share holder</a:t>
          </a:r>
          <a:endParaRPr lang="en-US" sz="800" kern="1200" dirty="0"/>
        </a:p>
      </dsp:txBody>
      <dsp:txXfrm>
        <a:off x="7733761" y="341745"/>
        <a:ext cx="1201835" cy="600917"/>
      </dsp:txXfrm>
    </dsp:sp>
    <dsp:sp modelId="{DE1AE609-5C61-4152-BCDB-3EA36FEDA500}">
      <dsp:nvSpPr>
        <dsp:cNvPr id="0" name=""/>
        <dsp:cNvSpPr/>
      </dsp:nvSpPr>
      <dsp:spPr>
        <a:xfrm>
          <a:off x="7869276" y="509612"/>
          <a:ext cx="243378" cy="315702"/>
        </a:xfrm>
        <a:prstGeom prst="rect">
          <a:avLst/>
        </a:prstGeom>
        <a:solidFill>
          <a:schemeClr val="accent3">
            <a:tint val="50000"/>
            <a:hueOff val="15831"/>
            <a:satOff val="560"/>
            <a:lumOff val="-17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8F769-CB38-4E2B-A85F-798791D6477E}">
      <dsp:nvSpPr>
        <dsp:cNvPr id="0" name=""/>
        <dsp:cNvSpPr/>
      </dsp:nvSpPr>
      <dsp:spPr>
        <a:xfrm>
          <a:off x="3888008" y="363660"/>
          <a:ext cx="1201835" cy="600917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Cerrado Group share holder</a:t>
          </a:r>
          <a:endParaRPr lang="en-US" sz="800" kern="1200" dirty="0"/>
        </a:p>
      </dsp:txBody>
      <dsp:txXfrm>
        <a:off x="3888008" y="363660"/>
        <a:ext cx="1201835" cy="600917"/>
      </dsp:txXfrm>
    </dsp:sp>
    <dsp:sp modelId="{5EF81BE9-867C-4EB9-90D6-6202A47B7859}">
      <dsp:nvSpPr>
        <dsp:cNvPr id="0" name=""/>
        <dsp:cNvSpPr/>
      </dsp:nvSpPr>
      <dsp:spPr>
        <a:xfrm>
          <a:off x="4105144" y="545122"/>
          <a:ext cx="97903" cy="274768"/>
        </a:xfrm>
        <a:prstGeom prst="rect">
          <a:avLst/>
        </a:prstGeom>
        <a:solidFill>
          <a:schemeClr val="accent3">
            <a:tint val="50000"/>
            <a:hueOff val="17048"/>
            <a:satOff val="603"/>
            <a:lumOff val="-19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4D81D-135E-4C3D-8111-A8F08FB1BF00}">
      <dsp:nvSpPr>
        <dsp:cNvPr id="0" name=""/>
        <dsp:cNvSpPr/>
      </dsp:nvSpPr>
      <dsp:spPr>
        <a:xfrm>
          <a:off x="6305332" y="341745"/>
          <a:ext cx="1201835" cy="600917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1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Cerrado Group share holder</a:t>
          </a:r>
          <a:endParaRPr lang="en-US" sz="800" kern="1200" dirty="0"/>
        </a:p>
      </dsp:txBody>
      <dsp:txXfrm>
        <a:off x="6305332" y="341745"/>
        <a:ext cx="1201835" cy="600917"/>
      </dsp:txXfrm>
    </dsp:sp>
    <dsp:sp modelId="{ED806A0F-D016-4E44-975B-DEFE3E845D04}">
      <dsp:nvSpPr>
        <dsp:cNvPr id="0" name=""/>
        <dsp:cNvSpPr/>
      </dsp:nvSpPr>
      <dsp:spPr>
        <a:xfrm>
          <a:off x="6422216" y="482979"/>
          <a:ext cx="246962" cy="335287"/>
        </a:xfrm>
        <a:prstGeom prst="rect">
          <a:avLst/>
        </a:prstGeom>
        <a:solidFill>
          <a:schemeClr val="accent3">
            <a:tint val="50000"/>
            <a:hueOff val="18266"/>
            <a:satOff val="646"/>
            <a:lumOff val="-20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481-2273-4FDF-AB05-BD9D1FAC71A8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F67-5797-42A7-8A07-A1275F3498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B1E7A0-B45A-1A98-4447-838D3FC48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2" y="5795438"/>
            <a:ext cx="2528032" cy="9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481-2273-4FDF-AB05-BD9D1FAC71A8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F67-5797-42A7-8A07-A1275F34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8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481-2273-4FDF-AB05-BD9D1FAC71A8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F67-5797-42A7-8A07-A1275F3498E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14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481-2273-4FDF-AB05-BD9D1FAC71A8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F67-5797-42A7-8A07-A1275F34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4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481-2273-4FDF-AB05-BD9D1FAC71A8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F67-5797-42A7-8A07-A1275F3498E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86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481-2273-4FDF-AB05-BD9D1FAC71A8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F67-5797-42A7-8A07-A1275F34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3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481-2273-4FDF-AB05-BD9D1FAC71A8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F67-5797-42A7-8A07-A1275F34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23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481-2273-4FDF-AB05-BD9D1FAC71A8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F67-5797-42A7-8A07-A1275F34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63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25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481-2273-4FDF-AB05-BD9D1FAC71A8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F67-5797-42A7-8A07-A1275F34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4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481-2273-4FDF-AB05-BD9D1FAC71A8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F67-5797-42A7-8A07-A1275F34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7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481-2273-4FDF-AB05-BD9D1FAC71A8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F67-5797-42A7-8A07-A1275F34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0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481-2273-4FDF-AB05-BD9D1FAC71A8}" type="datetimeFigureOut">
              <a:rPr lang="en-US" smtClean="0"/>
              <a:t>9/6/23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F67-5797-42A7-8A07-A1275F34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4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481-2273-4FDF-AB05-BD9D1FAC71A8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F67-5797-42A7-8A07-A1275F34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3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481-2273-4FDF-AB05-BD9D1FAC71A8}" type="datetimeFigureOut">
              <a:rPr lang="en-US" smtClean="0"/>
              <a:t>9/6/23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F67-5797-42A7-8A07-A1275F34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0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481-2273-4FDF-AB05-BD9D1FAC71A8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F67-5797-42A7-8A07-A1275F34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481-2273-4FDF-AB05-BD9D1FAC71A8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F67-5797-42A7-8A07-A1275F349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1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60481-2273-4FDF-AB05-BD9D1FAC71A8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976F67-5797-42A7-8A07-A1275F3498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250106-B326-8143-3107-2C32A831607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2" y="5795438"/>
            <a:ext cx="2528032" cy="9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9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FAF0B-3172-D601-59C2-144CB683A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806" y="1782698"/>
            <a:ext cx="7766936" cy="1646302"/>
          </a:xfrm>
        </p:spPr>
        <p:txBody>
          <a:bodyPr/>
          <a:lstStyle/>
          <a:p>
            <a:r>
              <a:rPr lang="en-US" dirty="0"/>
              <a:t>Why are we here, why are we together?</a:t>
            </a:r>
          </a:p>
        </p:txBody>
      </p:sp>
    </p:spTree>
    <p:extLst>
      <p:ext uri="{BB962C8B-B14F-4D97-AF65-F5344CB8AC3E}">
        <p14:creationId xmlns:p14="http://schemas.microsoft.com/office/powerpoint/2010/main" val="120348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BC03-FB78-0BA3-CB95-E734E45D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11" y="389792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A vision of a possible future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F0FF-1830-1FA8-AD32-C002A3A3D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762" y="1850294"/>
            <a:ext cx="4993707" cy="4850641"/>
          </a:xfrm>
        </p:spPr>
        <p:txBody>
          <a:bodyPr>
            <a:normAutofit/>
          </a:bodyPr>
          <a:lstStyle/>
          <a:p>
            <a:r>
              <a:rPr lang="en-US" sz="2800" dirty="0"/>
              <a:t>Non-Profit </a:t>
            </a:r>
          </a:p>
          <a:p>
            <a:pPr marL="0" indent="0">
              <a:buNone/>
            </a:pPr>
            <a:r>
              <a:rPr lang="en-US" sz="2800" dirty="0"/>
              <a:t> The Cerrado Group</a:t>
            </a:r>
          </a:p>
          <a:p>
            <a:pPr lvl="1"/>
            <a:r>
              <a:rPr lang="en-US" sz="2400" dirty="0"/>
              <a:t>Best Practices</a:t>
            </a:r>
          </a:p>
          <a:p>
            <a:pPr lvl="1"/>
            <a:r>
              <a:rPr lang="en-US" sz="2400" dirty="0"/>
              <a:t>Education</a:t>
            </a:r>
          </a:p>
          <a:p>
            <a:pPr lvl="1"/>
            <a:r>
              <a:rPr lang="en-US" sz="2400" dirty="0"/>
              <a:t>Charity</a:t>
            </a:r>
          </a:p>
          <a:p>
            <a:pPr lvl="1"/>
            <a:r>
              <a:rPr lang="en-US" sz="2400" dirty="0"/>
              <a:t>Eligibility for investment and ownership in the Cerrado Corporation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E25597-A7A8-8363-F4DD-25DB27571866}"/>
              </a:ext>
            </a:extLst>
          </p:cNvPr>
          <p:cNvSpPr txBox="1">
            <a:spLocks/>
          </p:cNvSpPr>
          <p:nvPr/>
        </p:nvSpPr>
        <p:spPr>
          <a:xfrm>
            <a:off x="5864469" y="1850293"/>
            <a:ext cx="5969653" cy="485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For Profit </a:t>
            </a:r>
          </a:p>
          <a:p>
            <a:pPr marL="0" indent="0">
              <a:buNone/>
            </a:pPr>
            <a:r>
              <a:rPr lang="en-US" sz="2800" dirty="0"/>
              <a:t>The Cerrado Corporation</a:t>
            </a:r>
          </a:p>
          <a:p>
            <a:pPr lvl="1"/>
            <a:r>
              <a:rPr lang="en-US" sz="2400" dirty="0"/>
              <a:t>Our own private equity firm – fight fire with fire</a:t>
            </a:r>
          </a:p>
          <a:p>
            <a:pPr lvl="1"/>
            <a:r>
              <a:rPr lang="en-US" sz="2400" dirty="0"/>
              <a:t>Focus on common issues</a:t>
            </a:r>
          </a:p>
          <a:p>
            <a:pPr lvl="1"/>
            <a:r>
              <a:rPr lang="en-US" sz="2400" dirty="0"/>
              <a:t>Develop multiple revenue sources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3B8DE2-F256-3011-D7FA-689A1051949A}"/>
              </a:ext>
            </a:extLst>
          </p:cNvPr>
          <p:cNvSpPr txBox="1">
            <a:spLocks/>
          </p:cNvSpPr>
          <p:nvPr/>
        </p:nvSpPr>
        <p:spPr>
          <a:xfrm>
            <a:off x="870762" y="1236183"/>
            <a:ext cx="4993707" cy="921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/>
              <a:t>Today – Keep and evolve</a:t>
            </a:r>
            <a:endParaRPr lang="en-US" sz="2400" u="sng" dirty="0"/>
          </a:p>
          <a:p>
            <a:pPr marL="457200" lvl="1" indent="0">
              <a:buNone/>
            </a:pPr>
            <a:endParaRPr lang="en-US" sz="2400" u="sn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1515FE-0342-134D-E614-D890A1B5AF08}"/>
              </a:ext>
            </a:extLst>
          </p:cNvPr>
          <p:cNvSpPr txBox="1">
            <a:spLocks/>
          </p:cNvSpPr>
          <p:nvPr/>
        </p:nvSpPr>
        <p:spPr>
          <a:xfrm>
            <a:off x="5864469" y="1236181"/>
            <a:ext cx="5969653" cy="78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/>
              <a:t>Tomorrow – New Entity</a:t>
            </a:r>
          </a:p>
          <a:p>
            <a:pPr lvl="1"/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7344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75D4-8A11-7AD6-E5C5-A2E4E2C8E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85" y="409490"/>
            <a:ext cx="9680007" cy="675708"/>
          </a:xfrm>
        </p:spPr>
        <p:txBody>
          <a:bodyPr>
            <a:normAutofit/>
          </a:bodyPr>
          <a:lstStyle/>
          <a:p>
            <a:r>
              <a:rPr lang="en-US" sz="3600" dirty="0"/>
              <a:t>The Cerrado Corporation -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600F-BE43-A50E-FAF9-D3187C16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626" y="1331562"/>
            <a:ext cx="4513541" cy="5526437"/>
          </a:xfrm>
        </p:spPr>
        <p:txBody>
          <a:bodyPr>
            <a:normAutofit/>
          </a:bodyPr>
          <a:lstStyle/>
          <a:p>
            <a:r>
              <a:rPr lang="en-US" sz="2000" dirty="0"/>
              <a:t>Members of the Cerrado Group are:</a:t>
            </a:r>
          </a:p>
          <a:p>
            <a:pPr lvl="1"/>
            <a:r>
              <a:rPr lang="en-US" sz="1800" dirty="0"/>
              <a:t>Shareholders</a:t>
            </a:r>
          </a:p>
          <a:p>
            <a:pPr lvl="1"/>
            <a:r>
              <a:rPr lang="en-US" sz="1800" dirty="0"/>
              <a:t>Possible Members of the board of directors</a:t>
            </a:r>
          </a:p>
          <a:p>
            <a:pPr lvl="2"/>
            <a:r>
              <a:rPr lang="en-US" sz="1800" dirty="0"/>
              <a:t>1	1 board members</a:t>
            </a:r>
          </a:p>
          <a:p>
            <a:pPr lvl="2"/>
            <a:r>
              <a:rPr lang="en-US" sz="1800" dirty="0"/>
              <a:t>7 Cerrado members</a:t>
            </a:r>
          </a:p>
          <a:p>
            <a:pPr lvl="2"/>
            <a:r>
              <a:rPr lang="en-US" sz="1800" dirty="0"/>
              <a:t>4 outside board members</a:t>
            </a:r>
          </a:p>
          <a:p>
            <a:pPr lvl="3"/>
            <a:r>
              <a:rPr lang="en-US" sz="1400" dirty="0"/>
              <a:t>Minimum 2 tech heavy</a:t>
            </a:r>
          </a:p>
          <a:p>
            <a:r>
              <a:rPr lang="en-US" sz="2000" dirty="0"/>
              <a:t>Cerrado Group members do not run or manage the Cerrado Corporation</a:t>
            </a:r>
          </a:p>
          <a:p>
            <a:pPr lvl="1"/>
            <a:r>
              <a:rPr lang="en-US" sz="1800" dirty="0"/>
              <a:t>Hire an Operations Manager</a:t>
            </a:r>
          </a:p>
          <a:p>
            <a:pPr lvl="1"/>
            <a:r>
              <a:rPr lang="en-US" sz="1800" dirty="0"/>
              <a:t>CEO</a:t>
            </a:r>
          </a:p>
          <a:p>
            <a:endParaRPr lang="en-US" sz="2000" dirty="0"/>
          </a:p>
          <a:p>
            <a:endParaRPr lang="en-US" sz="1600" dirty="0"/>
          </a:p>
          <a:p>
            <a:endParaRPr lang="en-US" sz="16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AFEA2D-D5EF-E275-36D8-BB453D0192D2}"/>
              </a:ext>
            </a:extLst>
          </p:cNvPr>
          <p:cNvSpPr txBox="1">
            <a:spLocks/>
          </p:cNvSpPr>
          <p:nvPr/>
        </p:nvSpPr>
        <p:spPr>
          <a:xfrm>
            <a:off x="730085" y="1331563"/>
            <a:ext cx="4513541" cy="5526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10,000,000 total shares issued</a:t>
            </a:r>
          </a:p>
          <a:p>
            <a:r>
              <a:rPr lang="en-US" sz="2000" dirty="0"/>
              <a:t>$5 par value</a:t>
            </a:r>
          </a:p>
          <a:p>
            <a:r>
              <a:rPr lang="en-US" sz="2000" dirty="0"/>
              <a:t>Choice for member Owner / Equity Partner of Cerrado Group to purchase:</a:t>
            </a:r>
          </a:p>
          <a:p>
            <a:r>
              <a:rPr lang="en-US" sz="2000" dirty="0"/>
              <a:t>50,000 shares of Cerrado Corp</a:t>
            </a:r>
          </a:p>
          <a:p>
            <a:pPr lvl="1"/>
            <a:r>
              <a:rPr lang="en-US" sz="2000" dirty="0"/>
              <a:t>Minimum investment amount – $50 / 100k</a:t>
            </a:r>
          </a:p>
          <a:p>
            <a:pPr lvl="1"/>
            <a:r>
              <a:rPr lang="en-US" sz="2000" dirty="0"/>
              <a:t> Average investment $250,000.00</a:t>
            </a:r>
          </a:p>
          <a:p>
            <a:endParaRPr lang="en-US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960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75D4-8A11-7AD6-E5C5-A2E4E2C8E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85" y="409490"/>
            <a:ext cx="9680007" cy="675708"/>
          </a:xfrm>
        </p:spPr>
        <p:txBody>
          <a:bodyPr>
            <a:normAutofit/>
          </a:bodyPr>
          <a:lstStyle/>
          <a:p>
            <a:r>
              <a:rPr lang="en-US" sz="3600" dirty="0"/>
              <a:t>The Cerrado Corporation -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600F-BE43-A50E-FAF9-D3187C16C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259" y="1199677"/>
            <a:ext cx="4513541" cy="5526437"/>
          </a:xfrm>
        </p:spPr>
        <p:txBody>
          <a:bodyPr>
            <a:normAutofit/>
          </a:bodyPr>
          <a:lstStyle/>
          <a:p>
            <a:r>
              <a:rPr lang="en-US" sz="2000" dirty="0"/>
              <a:t>Example:</a:t>
            </a:r>
          </a:p>
          <a:p>
            <a:pPr lvl="1"/>
            <a:r>
              <a:rPr lang="en-US" dirty="0"/>
              <a:t>40 initial investing share holders </a:t>
            </a:r>
          </a:p>
          <a:p>
            <a:pPr lvl="1"/>
            <a:r>
              <a:rPr lang="en-US" dirty="0"/>
              <a:t>@ $250,000.00 = $10,000,000.00 seed money</a:t>
            </a:r>
            <a:endParaRPr lang="en-US" sz="2000" dirty="0"/>
          </a:p>
          <a:p>
            <a:r>
              <a:rPr lang="en-US" sz="2000" dirty="0"/>
              <a:t>Establish a banking, lending relationship for acquisition and line of credit</a:t>
            </a:r>
          </a:p>
          <a:p>
            <a:pPr lvl="1"/>
            <a:r>
              <a:rPr lang="en-US" dirty="0"/>
              <a:t>Members to provide necessary collateral</a:t>
            </a:r>
          </a:p>
          <a:p>
            <a:pPr lvl="1"/>
            <a:r>
              <a:rPr lang="en-US" dirty="0"/>
              <a:t>Leverage 3 – 4 : 1 - $30 to $40 M in lending assets</a:t>
            </a:r>
          </a:p>
          <a:p>
            <a:r>
              <a:rPr lang="en-US" sz="2000" dirty="0"/>
              <a:t>Each share holder will share in profits via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99E2D0-0EAD-7388-85AB-98C09FAAEF3E}"/>
              </a:ext>
            </a:extLst>
          </p:cNvPr>
          <p:cNvSpPr txBox="1">
            <a:spLocks/>
          </p:cNvSpPr>
          <p:nvPr/>
        </p:nvSpPr>
        <p:spPr>
          <a:xfrm>
            <a:off x="5700346" y="1199676"/>
            <a:ext cx="4513541" cy="5526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Long-term </a:t>
            </a:r>
          </a:p>
          <a:p>
            <a:pPr lvl="1"/>
            <a:r>
              <a:rPr lang="en-US" dirty="0"/>
              <a:t>Multiple revenue sources</a:t>
            </a:r>
          </a:p>
          <a:p>
            <a:pPr lvl="1"/>
            <a:r>
              <a:rPr lang="en-US" dirty="0"/>
              <a:t>Selling services, products and subscriptions to the industry</a:t>
            </a:r>
          </a:p>
          <a:p>
            <a:pPr lvl="1"/>
            <a:r>
              <a:rPr lang="en-US" dirty="0"/>
              <a:t>Over 200 M in annual revenue</a:t>
            </a:r>
          </a:p>
          <a:p>
            <a:pPr lvl="1"/>
            <a:r>
              <a:rPr lang="en-US" dirty="0"/>
              <a:t>Consistent dividend distribution to shareholders</a:t>
            </a:r>
          </a:p>
          <a:p>
            <a:pPr lvl="1"/>
            <a:r>
              <a:rPr lang="en-US" dirty="0"/>
              <a:t>Possible further monetization by selling treasury share to outside Venture Capital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18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75D4-8A11-7AD6-E5C5-A2E4E2C8E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85" y="409490"/>
            <a:ext cx="6347721" cy="675708"/>
          </a:xfrm>
        </p:spPr>
        <p:txBody>
          <a:bodyPr>
            <a:normAutofit/>
          </a:bodyPr>
          <a:lstStyle/>
          <a:p>
            <a:r>
              <a:rPr lang="en-US" sz="3600" dirty="0"/>
              <a:t>The Cerrado Corporation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259AC-E3BA-0727-FE47-3D205287F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8978" y="1210738"/>
            <a:ext cx="9152467" cy="5153593"/>
          </a:xfrm>
        </p:spPr>
        <p:txBody>
          <a:bodyPr>
            <a:normAutofit/>
          </a:bodyPr>
          <a:lstStyle/>
          <a:p>
            <a:r>
              <a:rPr lang="en-US" sz="2400" dirty="0"/>
              <a:t>Each owner member of the Cerrado Group (non-profit) has the right to purchase shares of the Cerrado Corporation (for Profit)</a:t>
            </a:r>
          </a:p>
          <a:p>
            <a:r>
              <a:rPr lang="en-US" sz="2400" dirty="0"/>
              <a:t>Each member of the Cerrado Group agrees to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Agree to give the Cerrado Corporation right of last refusal to purchase your firm if you decide to sell or devest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Provides a real succession option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Allows members to go to market for the best price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sell your business to Cerrado, you still have ownership in your sold firm</a:t>
            </a:r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351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75D4-8A11-7AD6-E5C5-A2E4E2C8E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85" y="409490"/>
            <a:ext cx="6347721" cy="675708"/>
          </a:xfrm>
        </p:spPr>
        <p:txBody>
          <a:bodyPr>
            <a:normAutofit/>
          </a:bodyPr>
          <a:lstStyle/>
          <a:p>
            <a:r>
              <a:rPr lang="en-US" sz="3600" dirty="0"/>
              <a:t>The Cerrado Corporation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259AC-E3BA-0727-FE47-3D205287F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8978" y="1210738"/>
            <a:ext cx="8510629" cy="515359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Agree to use other Cerrado Holdings subsidiaries if services are used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Rollover Solution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3(16) outsourcing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Employee Outsourcing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Technology and Automation forward</a:t>
            </a:r>
          </a:p>
          <a:p>
            <a:pPr marL="1200013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Cerrado Group – non-profit hires the for profit for technology builds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945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85136FB-157A-EEC8-C314-A0694CBA8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274494"/>
              </p:ext>
            </p:extLst>
          </p:nvPr>
        </p:nvGraphicFramePr>
        <p:xfrm>
          <a:off x="165015" y="369277"/>
          <a:ext cx="11861969" cy="661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623D3FC-63B8-C47A-16FD-60BD4E243DF1}"/>
              </a:ext>
            </a:extLst>
          </p:cNvPr>
          <p:cNvGrpSpPr/>
          <p:nvPr/>
        </p:nvGrpSpPr>
        <p:grpSpPr>
          <a:xfrm>
            <a:off x="629503" y="484688"/>
            <a:ext cx="3383203" cy="1983306"/>
            <a:chOff x="1769777" y="1625600"/>
            <a:chExt cx="4761239" cy="25754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5F1DEF-907D-C380-65B2-0E671919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51727" y="1625600"/>
              <a:ext cx="4072555" cy="209710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4092F7-AEBF-8D34-BC41-AFFD1D4E0FAB}"/>
                </a:ext>
              </a:extLst>
            </p:cNvPr>
            <p:cNvSpPr/>
            <p:nvPr/>
          </p:nvSpPr>
          <p:spPr>
            <a:xfrm>
              <a:off x="1769777" y="3554750"/>
              <a:ext cx="476123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rgbClr val="EABD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askerville Old Face" panose="02020602080505020303" pitchFamily="18" charset="0"/>
                </a:rPr>
                <a:t>t</a:t>
              </a:r>
              <a:r>
                <a:rPr lang="en-US" sz="3600" b="0" cap="none" spc="0" dirty="0">
                  <a:ln w="0"/>
                  <a:solidFill>
                    <a:srgbClr val="EABD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askerville Old Face" panose="02020602080505020303" pitchFamily="18" charset="0"/>
                </a:rPr>
                <a:t>he</a:t>
              </a:r>
              <a:r>
                <a:rPr lang="en-US" sz="3600" b="0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Baskerville Old Face" panose="02020602080505020303" pitchFamily="18" charset="0"/>
                </a:rPr>
                <a:t> </a:t>
              </a:r>
              <a:r>
                <a:rPr lang="en-US" sz="3600" b="0" cap="none" spc="0" dirty="0">
                  <a:ln w="0"/>
                  <a:solidFill>
                    <a:srgbClr val="55414C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askerville Old Face" panose="02020602080505020303" pitchFamily="18" charset="0"/>
                </a:rPr>
                <a:t>Cerrado</a:t>
              </a:r>
              <a:r>
                <a:rPr lang="en-US" sz="3600" b="0" cap="none" spc="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Baskerville Old Face" panose="02020602080505020303" pitchFamily="18" charset="0"/>
                </a:rPr>
                <a:t> </a:t>
              </a:r>
              <a:r>
                <a:rPr lang="en-US" sz="3600" b="0" cap="none" spc="0" dirty="0">
                  <a:ln w="0"/>
                  <a:solidFill>
                    <a:srgbClr val="F6B82E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askerville Old Face" panose="02020602080505020303" pitchFamily="18" charset="0"/>
                </a:rPr>
                <a:t>Corporation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3739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1">
            <a:extLst>
              <a:ext uri="{FF2B5EF4-FFF2-40B4-BE49-F238E27FC236}">
                <a16:creationId xmlns:a16="http://schemas.microsoft.com/office/drawing/2014/main" id="{B138452E-D65B-4DB1-8B99-B3FFF3301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" y="1340"/>
            <a:ext cx="12189071" cy="6855322"/>
          </a:xfrm>
          <a:custGeom>
            <a:avLst/>
            <a:gdLst>
              <a:gd name="T0" fmla="*/ 0 w 19570"/>
              <a:gd name="T1" fmla="*/ 11007 h 11008"/>
              <a:gd name="T2" fmla="*/ 19569 w 19570"/>
              <a:gd name="T3" fmla="*/ 11007 h 11008"/>
              <a:gd name="T4" fmla="*/ 19569 w 19570"/>
              <a:gd name="T5" fmla="*/ 0 h 11008"/>
              <a:gd name="T6" fmla="*/ 0 w 19570"/>
              <a:gd name="T7" fmla="*/ 0 h 11008"/>
              <a:gd name="T8" fmla="*/ 0 w 19570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70" h="11008">
                <a:moveTo>
                  <a:pt x="0" y="11007"/>
                </a:moveTo>
                <a:lnTo>
                  <a:pt x="19569" y="11007"/>
                </a:lnTo>
                <a:lnTo>
                  <a:pt x="19569" y="0"/>
                </a:lnTo>
                <a:lnTo>
                  <a:pt x="0" y="0"/>
                </a:lnTo>
                <a:lnTo>
                  <a:pt x="0" y="11007"/>
                </a:lnTo>
              </a:path>
            </a:pathLst>
          </a:custGeom>
          <a:noFill/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701" name="Freeform 2">
            <a:extLst>
              <a:ext uri="{FF2B5EF4-FFF2-40B4-BE49-F238E27FC236}">
                <a16:creationId xmlns:a16="http://schemas.microsoft.com/office/drawing/2014/main" id="{0C3707D3-F1D8-4434-B85C-8B2DEBB2F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37" y="4604512"/>
            <a:ext cx="11436523" cy="1878622"/>
          </a:xfrm>
          <a:prstGeom prst="roundRect">
            <a:avLst>
              <a:gd name="adj" fmla="val 6577"/>
            </a:avLst>
          </a:prstGeom>
          <a:solidFill>
            <a:srgbClr val="FFD7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698" name="Freeform 5">
            <a:extLst>
              <a:ext uri="{FF2B5EF4-FFF2-40B4-BE49-F238E27FC236}">
                <a16:creationId xmlns:a16="http://schemas.microsoft.com/office/drawing/2014/main" id="{395F519C-6A20-49A9-A335-DE74E58EB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37" y="380360"/>
            <a:ext cx="3383717" cy="3987952"/>
          </a:xfrm>
          <a:prstGeom prst="roundRect">
            <a:avLst>
              <a:gd name="adj" fmla="val 3606"/>
            </a:avLst>
          </a:prstGeom>
          <a:solidFill>
            <a:srgbClr val="39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699" name="Freeform 6">
            <a:extLst>
              <a:ext uri="{FF2B5EF4-FFF2-40B4-BE49-F238E27FC236}">
                <a16:creationId xmlns:a16="http://schemas.microsoft.com/office/drawing/2014/main" id="{00964EA9-DB91-46E7-B2FA-82B5002F2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575" y="380360"/>
            <a:ext cx="2092851" cy="3987952"/>
          </a:xfrm>
          <a:prstGeom prst="roundRect">
            <a:avLst>
              <a:gd name="adj" fmla="val 5865"/>
            </a:avLst>
          </a:prstGeom>
          <a:solidFill>
            <a:srgbClr val="FF01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700" name="Freeform 9">
            <a:extLst>
              <a:ext uri="{FF2B5EF4-FFF2-40B4-BE49-F238E27FC236}">
                <a16:creationId xmlns:a16="http://schemas.microsoft.com/office/drawing/2014/main" id="{7165C7DE-09F6-474D-9D79-B5D7707DB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0543" y="380360"/>
            <a:ext cx="3383717" cy="3987952"/>
          </a:xfrm>
          <a:prstGeom prst="roundRect">
            <a:avLst>
              <a:gd name="adj" fmla="val 3786"/>
            </a:avLst>
          </a:prstGeom>
          <a:solidFill>
            <a:srgbClr val="FF54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695" name="Freeform 8">
            <a:extLst>
              <a:ext uri="{FF2B5EF4-FFF2-40B4-BE49-F238E27FC236}">
                <a16:creationId xmlns:a16="http://schemas.microsoft.com/office/drawing/2014/main" id="{2B34E503-1975-4054-BBEA-A403F4CF3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334" y="698957"/>
            <a:ext cx="1458405" cy="3353506"/>
          </a:xfrm>
          <a:prstGeom prst="roundRect">
            <a:avLst>
              <a:gd name="adj" fmla="val 8634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696" name="Freeform 8">
            <a:extLst>
              <a:ext uri="{FF2B5EF4-FFF2-40B4-BE49-F238E27FC236}">
                <a16:creationId xmlns:a16="http://schemas.microsoft.com/office/drawing/2014/main" id="{04AA2CCB-23D7-4C9A-B48E-533681581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798" y="698957"/>
            <a:ext cx="1458405" cy="3353506"/>
          </a:xfrm>
          <a:prstGeom prst="roundRect">
            <a:avLst>
              <a:gd name="adj" fmla="val 8634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697" name="Freeform 8">
            <a:extLst>
              <a:ext uri="{FF2B5EF4-FFF2-40B4-BE49-F238E27FC236}">
                <a16:creationId xmlns:a16="http://schemas.microsoft.com/office/drawing/2014/main" id="{62545970-9D75-483D-A7EB-42422E5EF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7260" y="698957"/>
            <a:ext cx="1458405" cy="3353506"/>
          </a:xfrm>
          <a:prstGeom prst="roundRect">
            <a:avLst>
              <a:gd name="adj" fmla="val 8634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702" name="Freeform 3">
            <a:extLst>
              <a:ext uri="{FF2B5EF4-FFF2-40B4-BE49-F238E27FC236}">
                <a16:creationId xmlns:a16="http://schemas.microsoft.com/office/drawing/2014/main" id="{3FCA8BB5-57F6-4760-9F3C-DAC3D754E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334" y="4920365"/>
            <a:ext cx="5243114" cy="1244174"/>
          </a:xfrm>
          <a:prstGeom prst="roundRect">
            <a:avLst>
              <a:gd name="adj" fmla="val 1069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703" name="Freeform 3">
            <a:extLst>
              <a:ext uri="{FF2B5EF4-FFF2-40B4-BE49-F238E27FC236}">
                <a16:creationId xmlns:a16="http://schemas.microsoft.com/office/drawing/2014/main" id="{D063DFE4-7183-43EC-834E-B86A4FA3A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553" y="4920365"/>
            <a:ext cx="5243114" cy="1244174"/>
          </a:xfrm>
          <a:prstGeom prst="roundRect">
            <a:avLst>
              <a:gd name="adj" fmla="val 1069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9019362F-AB7E-498F-8320-4404B3BB8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170" y="698957"/>
            <a:ext cx="1458404" cy="3353506"/>
          </a:xfrm>
          <a:custGeom>
            <a:avLst/>
            <a:gdLst>
              <a:gd name="T0" fmla="*/ 0 w 2341"/>
              <a:gd name="T1" fmla="*/ 5181 h 5386"/>
              <a:gd name="T2" fmla="*/ 0 w 2341"/>
              <a:gd name="T3" fmla="*/ 204 h 5386"/>
              <a:gd name="T4" fmla="*/ 0 w 2341"/>
              <a:gd name="T5" fmla="*/ 204 h 5386"/>
              <a:gd name="T6" fmla="*/ 204 w 2341"/>
              <a:gd name="T7" fmla="*/ 0 h 5386"/>
              <a:gd name="T8" fmla="*/ 2135 w 2341"/>
              <a:gd name="T9" fmla="*/ 0 h 5386"/>
              <a:gd name="T10" fmla="*/ 2135 w 2341"/>
              <a:gd name="T11" fmla="*/ 0 h 5386"/>
              <a:gd name="T12" fmla="*/ 2340 w 2341"/>
              <a:gd name="T13" fmla="*/ 204 h 5386"/>
              <a:gd name="T14" fmla="*/ 2340 w 2341"/>
              <a:gd name="T15" fmla="*/ 5181 h 5386"/>
              <a:gd name="T16" fmla="*/ 2340 w 2341"/>
              <a:gd name="T17" fmla="*/ 5181 h 5386"/>
              <a:gd name="T18" fmla="*/ 2135 w 2341"/>
              <a:gd name="T19" fmla="*/ 5385 h 5386"/>
              <a:gd name="T20" fmla="*/ 204 w 2341"/>
              <a:gd name="T21" fmla="*/ 5385 h 5386"/>
              <a:gd name="T22" fmla="*/ 204 w 2341"/>
              <a:gd name="T23" fmla="*/ 5385 h 5386"/>
              <a:gd name="T24" fmla="*/ 0 w 2341"/>
              <a:gd name="T25" fmla="*/ 5181 h 5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1" h="5386">
                <a:moveTo>
                  <a:pt x="0" y="5181"/>
                </a:moveTo>
                <a:lnTo>
                  <a:pt x="0" y="204"/>
                </a:lnTo>
                <a:lnTo>
                  <a:pt x="0" y="204"/>
                </a:lnTo>
                <a:cubicBezTo>
                  <a:pt x="0" y="92"/>
                  <a:pt x="91" y="0"/>
                  <a:pt x="204" y="0"/>
                </a:cubicBezTo>
                <a:lnTo>
                  <a:pt x="2135" y="0"/>
                </a:lnTo>
                <a:lnTo>
                  <a:pt x="2135" y="0"/>
                </a:lnTo>
                <a:cubicBezTo>
                  <a:pt x="2248" y="0"/>
                  <a:pt x="2340" y="92"/>
                  <a:pt x="2340" y="204"/>
                </a:cubicBezTo>
                <a:lnTo>
                  <a:pt x="2340" y="5181"/>
                </a:lnTo>
                <a:lnTo>
                  <a:pt x="2340" y="5181"/>
                </a:lnTo>
                <a:cubicBezTo>
                  <a:pt x="2340" y="5293"/>
                  <a:pt x="2248" y="5385"/>
                  <a:pt x="2135" y="5385"/>
                </a:cubicBezTo>
                <a:lnTo>
                  <a:pt x="204" y="5385"/>
                </a:lnTo>
                <a:lnTo>
                  <a:pt x="204" y="5385"/>
                </a:lnTo>
                <a:cubicBezTo>
                  <a:pt x="91" y="5385"/>
                  <a:pt x="0" y="5293"/>
                  <a:pt x="0" y="518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E9C19F84-BA1C-499E-A28D-9AAE07AB8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335" y="698957"/>
            <a:ext cx="1458405" cy="3353506"/>
          </a:xfrm>
          <a:custGeom>
            <a:avLst/>
            <a:gdLst>
              <a:gd name="T0" fmla="*/ 0 w 2341"/>
              <a:gd name="T1" fmla="*/ 5181 h 5386"/>
              <a:gd name="T2" fmla="*/ 0 w 2341"/>
              <a:gd name="T3" fmla="*/ 204 h 5386"/>
              <a:gd name="T4" fmla="*/ 0 w 2341"/>
              <a:gd name="T5" fmla="*/ 204 h 5386"/>
              <a:gd name="T6" fmla="*/ 203 w 2341"/>
              <a:gd name="T7" fmla="*/ 0 h 5386"/>
              <a:gd name="T8" fmla="*/ 2137 w 2341"/>
              <a:gd name="T9" fmla="*/ 0 h 5386"/>
              <a:gd name="T10" fmla="*/ 2137 w 2341"/>
              <a:gd name="T11" fmla="*/ 0 h 5386"/>
              <a:gd name="T12" fmla="*/ 2340 w 2341"/>
              <a:gd name="T13" fmla="*/ 204 h 5386"/>
              <a:gd name="T14" fmla="*/ 2340 w 2341"/>
              <a:gd name="T15" fmla="*/ 5181 h 5386"/>
              <a:gd name="T16" fmla="*/ 2340 w 2341"/>
              <a:gd name="T17" fmla="*/ 5181 h 5386"/>
              <a:gd name="T18" fmla="*/ 2137 w 2341"/>
              <a:gd name="T19" fmla="*/ 5385 h 5386"/>
              <a:gd name="T20" fmla="*/ 203 w 2341"/>
              <a:gd name="T21" fmla="*/ 5385 h 5386"/>
              <a:gd name="T22" fmla="*/ 203 w 2341"/>
              <a:gd name="T23" fmla="*/ 5385 h 5386"/>
              <a:gd name="T24" fmla="*/ 0 w 2341"/>
              <a:gd name="T25" fmla="*/ 5181 h 5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1" h="5386">
                <a:moveTo>
                  <a:pt x="0" y="5181"/>
                </a:moveTo>
                <a:lnTo>
                  <a:pt x="0" y="204"/>
                </a:lnTo>
                <a:lnTo>
                  <a:pt x="0" y="204"/>
                </a:lnTo>
                <a:cubicBezTo>
                  <a:pt x="0" y="92"/>
                  <a:pt x="91" y="0"/>
                  <a:pt x="203" y="0"/>
                </a:cubicBezTo>
                <a:lnTo>
                  <a:pt x="2137" y="0"/>
                </a:lnTo>
                <a:lnTo>
                  <a:pt x="2137" y="0"/>
                </a:lnTo>
                <a:cubicBezTo>
                  <a:pt x="2249" y="0"/>
                  <a:pt x="2340" y="92"/>
                  <a:pt x="2340" y="204"/>
                </a:cubicBezTo>
                <a:lnTo>
                  <a:pt x="2340" y="5181"/>
                </a:lnTo>
                <a:lnTo>
                  <a:pt x="2340" y="5181"/>
                </a:lnTo>
                <a:cubicBezTo>
                  <a:pt x="2340" y="5293"/>
                  <a:pt x="2249" y="5385"/>
                  <a:pt x="2137" y="5385"/>
                </a:cubicBezTo>
                <a:lnTo>
                  <a:pt x="203" y="5385"/>
                </a:lnTo>
                <a:lnTo>
                  <a:pt x="203" y="5385"/>
                </a:lnTo>
                <a:cubicBezTo>
                  <a:pt x="91" y="5385"/>
                  <a:pt x="0" y="5293"/>
                  <a:pt x="0" y="518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DD20387F-09AD-4F1A-A3B8-945DBB8C0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7260" y="698957"/>
            <a:ext cx="1458404" cy="3353506"/>
          </a:xfrm>
          <a:custGeom>
            <a:avLst/>
            <a:gdLst>
              <a:gd name="T0" fmla="*/ 0 w 2341"/>
              <a:gd name="T1" fmla="*/ 5181 h 5386"/>
              <a:gd name="T2" fmla="*/ 0 w 2341"/>
              <a:gd name="T3" fmla="*/ 204 h 5386"/>
              <a:gd name="T4" fmla="*/ 0 w 2341"/>
              <a:gd name="T5" fmla="*/ 204 h 5386"/>
              <a:gd name="T6" fmla="*/ 204 w 2341"/>
              <a:gd name="T7" fmla="*/ 0 h 5386"/>
              <a:gd name="T8" fmla="*/ 2137 w 2341"/>
              <a:gd name="T9" fmla="*/ 0 h 5386"/>
              <a:gd name="T10" fmla="*/ 2137 w 2341"/>
              <a:gd name="T11" fmla="*/ 0 h 5386"/>
              <a:gd name="T12" fmla="*/ 2340 w 2341"/>
              <a:gd name="T13" fmla="*/ 204 h 5386"/>
              <a:gd name="T14" fmla="*/ 2340 w 2341"/>
              <a:gd name="T15" fmla="*/ 5181 h 5386"/>
              <a:gd name="T16" fmla="*/ 2340 w 2341"/>
              <a:gd name="T17" fmla="*/ 5181 h 5386"/>
              <a:gd name="T18" fmla="*/ 2137 w 2341"/>
              <a:gd name="T19" fmla="*/ 5385 h 5386"/>
              <a:gd name="T20" fmla="*/ 204 w 2341"/>
              <a:gd name="T21" fmla="*/ 5385 h 5386"/>
              <a:gd name="T22" fmla="*/ 204 w 2341"/>
              <a:gd name="T23" fmla="*/ 5385 h 5386"/>
              <a:gd name="T24" fmla="*/ 0 w 2341"/>
              <a:gd name="T25" fmla="*/ 5181 h 5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41" h="5386">
                <a:moveTo>
                  <a:pt x="0" y="5181"/>
                </a:moveTo>
                <a:lnTo>
                  <a:pt x="0" y="204"/>
                </a:lnTo>
                <a:lnTo>
                  <a:pt x="0" y="204"/>
                </a:lnTo>
                <a:cubicBezTo>
                  <a:pt x="0" y="92"/>
                  <a:pt x="91" y="0"/>
                  <a:pt x="204" y="0"/>
                </a:cubicBezTo>
                <a:lnTo>
                  <a:pt x="2137" y="0"/>
                </a:lnTo>
                <a:lnTo>
                  <a:pt x="2137" y="0"/>
                </a:lnTo>
                <a:cubicBezTo>
                  <a:pt x="2249" y="0"/>
                  <a:pt x="2340" y="92"/>
                  <a:pt x="2340" y="204"/>
                </a:cubicBezTo>
                <a:lnTo>
                  <a:pt x="2340" y="5181"/>
                </a:lnTo>
                <a:lnTo>
                  <a:pt x="2340" y="5181"/>
                </a:lnTo>
                <a:cubicBezTo>
                  <a:pt x="2340" y="5293"/>
                  <a:pt x="2249" y="5385"/>
                  <a:pt x="2137" y="5385"/>
                </a:cubicBezTo>
                <a:lnTo>
                  <a:pt x="204" y="5385"/>
                </a:lnTo>
                <a:lnTo>
                  <a:pt x="204" y="5385"/>
                </a:lnTo>
                <a:cubicBezTo>
                  <a:pt x="91" y="5385"/>
                  <a:pt x="0" y="5293"/>
                  <a:pt x="0" y="518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1D0E32BA-8BB7-415F-B4F4-37C9B1573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992" y="2627018"/>
            <a:ext cx="3216180" cy="1356782"/>
          </a:xfrm>
          <a:custGeom>
            <a:avLst/>
            <a:gdLst>
              <a:gd name="T0" fmla="*/ 5161 w 5162"/>
              <a:gd name="T1" fmla="*/ 1089 h 2177"/>
              <a:gd name="T2" fmla="*/ 4260 w 5162"/>
              <a:gd name="T3" fmla="*/ 0 h 2177"/>
              <a:gd name="T4" fmla="*/ 4260 w 5162"/>
              <a:gd name="T5" fmla="*/ 148 h 2177"/>
              <a:gd name="T6" fmla="*/ 900 w 5162"/>
              <a:gd name="T7" fmla="*/ 148 h 2177"/>
              <a:gd name="T8" fmla="*/ 900 w 5162"/>
              <a:gd name="T9" fmla="*/ 0 h 2177"/>
              <a:gd name="T10" fmla="*/ 0 w 5162"/>
              <a:gd name="T11" fmla="*/ 1089 h 2177"/>
              <a:gd name="T12" fmla="*/ 900 w 5162"/>
              <a:gd name="T13" fmla="*/ 2176 h 2177"/>
              <a:gd name="T14" fmla="*/ 900 w 5162"/>
              <a:gd name="T15" fmla="*/ 2028 h 2177"/>
              <a:gd name="T16" fmla="*/ 4260 w 5162"/>
              <a:gd name="T17" fmla="*/ 2028 h 2177"/>
              <a:gd name="T18" fmla="*/ 4260 w 5162"/>
              <a:gd name="T19" fmla="*/ 2176 h 2177"/>
              <a:gd name="T20" fmla="*/ 5161 w 5162"/>
              <a:gd name="T21" fmla="*/ 1089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62" h="2177">
                <a:moveTo>
                  <a:pt x="5161" y="1089"/>
                </a:moveTo>
                <a:lnTo>
                  <a:pt x="4260" y="0"/>
                </a:lnTo>
                <a:lnTo>
                  <a:pt x="4260" y="148"/>
                </a:lnTo>
                <a:lnTo>
                  <a:pt x="900" y="148"/>
                </a:lnTo>
                <a:lnTo>
                  <a:pt x="900" y="0"/>
                </a:lnTo>
                <a:lnTo>
                  <a:pt x="0" y="1089"/>
                </a:lnTo>
                <a:lnTo>
                  <a:pt x="900" y="2176"/>
                </a:lnTo>
                <a:lnTo>
                  <a:pt x="900" y="2028"/>
                </a:lnTo>
                <a:lnTo>
                  <a:pt x="4260" y="2028"/>
                </a:lnTo>
                <a:lnTo>
                  <a:pt x="4260" y="2176"/>
                </a:lnTo>
                <a:lnTo>
                  <a:pt x="5161" y="1089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0" name="Freeform 12">
            <a:extLst>
              <a:ext uri="{FF2B5EF4-FFF2-40B4-BE49-F238E27FC236}">
                <a16:creationId xmlns:a16="http://schemas.microsoft.com/office/drawing/2014/main" id="{DAEED832-B35B-4F83-9CB0-E84EE43B5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992" y="2627018"/>
            <a:ext cx="3216180" cy="1356782"/>
          </a:xfrm>
          <a:custGeom>
            <a:avLst/>
            <a:gdLst>
              <a:gd name="T0" fmla="*/ 5161 w 5162"/>
              <a:gd name="T1" fmla="*/ 1089 h 2177"/>
              <a:gd name="T2" fmla="*/ 4260 w 5162"/>
              <a:gd name="T3" fmla="*/ 0 h 2177"/>
              <a:gd name="T4" fmla="*/ 4260 w 5162"/>
              <a:gd name="T5" fmla="*/ 148 h 2177"/>
              <a:gd name="T6" fmla="*/ 900 w 5162"/>
              <a:gd name="T7" fmla="*/ 148 h 2177"/>
              <a:gd name="T8" fmla="*/ 900 w 5162"/>
              <a:gd name="T9" fmla="*/ 0 h 2177"/>
              <a:gd name="T10" fmla="*/ 0 w 5162"/>
              <a:gd name="T11" fmla="*/ 1089 h 2177"/>
              <a:gd name="T12" fmla="*/ 900 w 5162"/>
              <a:gd name="T13" fmla="*/ 2176 h 2177"/>
              <a:gd name="T14" fmla="*/ 900 w 5162"/>
              <a:gd name="T15" fmla="*/ 2028 h 2177"/>
              <a:gd name="T16" fmla="*/ 4260 w 5162"/>
              <a:gd name="T17" fmla="*/ 2028 h 2177"/>
              <a:gd name="T18" fmla="*/ 4260 w 5162"/>
              <a:gd name="T19" fmla="*/ 2176 h 2177"/>
              <a:gd name="T20" fmla="*/ 5161 w 5162"/>
              <a:gd name="T21" fmla="*/ 1089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62" h="2177">
                <a:moveTo>
                  <a:pt x="5161" y="1089"/>
                </a:moveTo>
                <a:lnTo>
                  <a:pt x="4260" y="0"/>
                </a:lnTo>
                <a:lnTo>
                  <a:pt x="4260" y="148"/>
                </a:lnTo>
                <a:lnTo>
                  <a:pt x="900" y="148"/>
                </a:lnTo>
                <a:lnTo>
                  <a:pt x="900" y="0"/>
                </a:lnTo>
                <a:lnTo>
                  <a:pt x="0" y="1089"/>
                </a:lnTo>
                <a:lnTo>
                  <a:pt x="900" y="2176"/>
                </a:lnTo>
                <a:lnTo>
                  <a:pt x="900" y="2028"/>
                </a:lnTo>
                <a:lnTo>
                  <a:pt x="4260" y="2028"/>
                </a:lnTo>
                <a:lnTo>
                  <a:pt x="4260" y="2176"/>
                </a:lnTo>
                <a:lnTo>
                  <a:pt x="5161" y="1089"/>
                </a:lnTo>
              </a:path>
            </a:pathLst>
          </a:custGeom>
          <a:noFill/>
          <a:ln w="7200" cap="flat">
            <a:solidFill>
              <a:srgbClr val="C7D3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35CCD154-4A0E-45A0-A709-66FB7FA1C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992" y="767622"/>
            <a:ext cx="3216180" cy="1356782"/>
          </a:xfrm>
          <a:custGeom>
            <a:avLst/>
            <a:gdLst>
              <a:gd name="T0" fmla="*/ 5161 w 5162"/>
              <a:gd name="T1" fmla="*/ 1088 h 2177"/>
              <a:gd name="T2" fmla="*/ 4260 w 5162"/>
              <a:gd name="T3" fmla="*/ 0 h 2177"/>
              <a:gd name="T4" fmla="*/ 4260 w 5162"/>
              <a:gd name="T5" fmla="*/ 146 h 2177"/>
              <a:gd name="T6" fmla="*/ 900 w 5162"/>
              <a:gd name="T7" fmla="*/ 146 h 2177"/>
              <a:gd name="T8" fmla="*/ 900 w 5162"/>
              <a:gd name="T9" fmla="*/ 0 h 2177"/>
              <a:gd name="T10" fmla="*/ 0 w 5162"/>
              <a:gd name="T11" fmla="*/ 1088 h 2177"/>
              <a:gd name="T12" fmla="*/ 900 w 5162"/>
              <a:gd name="T13" fmla="*/ 2176 h 2177"/>
              <a:gd name="T14" fmla="*/ 900 w 5162"/>
              <a:gd name="T15" fmla="*/ 2029 h 2177"/>
              <a:gd name="T16" fmla="*/ 4260 w 5162"/>
              <a:gd name="T17" fmla="*/ 2029 h 2177"/>
              <a:gd name="T18" fmla="*/ 4260 w 5162"/>
              <a:gd name="T19" fmla="*/ 2176 h 2177"/>
              <a:gd name="T20" fmla="*/ 5161 w 5162"/>
              <a:gd name="T21" fmla="*/ 1088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62" h="2177">
                <a:moveTo>
                  <a:pt x="5161" y="1088"/>
                </a:moveTo>
                <a:lnTo>
                  <a:pt x="4260" y="0"/>
                </a:lnTo>
                <a:lnTo>
                  <a:pt x="4260" y="146"/>
                </a:lnTo>
                <a:lnTo>
                  <a:pt x="900" y="146"/>
                </a:lnTo>
                <a:lnTo>
                  <a:pt x="900" y="0"/>
                </a:lnTo>
                <a:lnTo>
                  <a:pt x="0" y="1088"/>
                </a:lnTo>
                <a:lnTo>
                  <a:pt x="900" y="2176"/>
                </a:lnTo>
                <a:lnTo>
                  <a:pt x="900" y="2029"/>
                </a:lnTo>
                <a:lnTo>
                  <a:pt x="4260" y="2029"/>
                </a:lnTo>
                <a:lnTo>
                  <a:pt x="4260" y="2176"/>
                </a:lnTo>
                <a:lnTo>
                  <a:pt x="5161" y="108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7D3DD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2" name="Freeform 14">
            <a:extLst>
              <a:ext uri="{FF2B5EF4-FFF2-40B4-BE49-F238E27FC236}">
                <a16:creationId xmlns:a16="http://schemas.microsoft.com/office/drawing/2014/main" id="{5B17411B-7930-4208-B87E-5258701EF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992" y="767622"/>
            <a:ext cx="3216180" cy="1356782"/>
          </a:xfrm>
          <a:custGeom>
            <a:avLst/>
            <a:gdLst>
              <a:gd name="T0" fmla="*/ 5161 w 5162"/>
              <a:gd name="T1" fmla="*/ 1088 h 2177"/>
              <a:gd name="T2" fmla="*/ 4260 w 5162"/>
              <a:gd name="T3" fmla="*/ 0 h 2177"/>
              <a:gd name="T4" fmla="*/ 4260 w 5162"/>
              <a:gd name="T5" fmla="*/ 146 h 2177"/>
              <a:gd name="T6" fmla="*/ 900 w 5162"/>
              <a:gd name="T7" fmla="*/ 146 h 2177"/>
              <a:gd name="T8" fmla="*/ 900 w 5162"/>
              <a:gd name="T9" fmla="*/ 0 h 2177"/>
              <a:gd name="T10" fmla="*/ 0 w 5162"/>
              <a:gd name="T11" fmla="*/ 1088 h 2177"/>
              <a:gd name="T12" fmla="*/ 900 w 5162"/>
              <a:gd name="T13" fmla="*/ 2176 h 2177"/>
              <a:gd name="T14" fmla="*/ 900 w 5162"/>
              <a:gd name="T15" fmla="*/ 2029 h 2177"/>
              <a:gd name="T16" fmla="*/ 4260 w 5162"/>
              <a:gd name="T17" fmla="*/ 2029 h 2177"/>
              <a:gd name="T18" fmla="*/ 4260 w 5162"/>
              <a:gd name="T19" fmla="*/ 2176 h 2177"/>
              <a:gd name="T20" fmla="*/ 5161 w 5162"/>
              <a:gd name="T21" fmla="*/ 1088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62" h="2177">
                <a:moveTo>
                  <a:pt x="5161" y="1088"/>
                </a:moveTo>
                <a:lnTo>
                  <a:pt x="4260" y="0"/>
                </a:lnTo>
                <a:lnTo>
                  <a:pt x="4260" y="146"/>
                </a:lnTo>
                <a:lnTo>
                  <a:pt x="900" y="146"/>
                </a:lnTo>
                <a:lnTo>
                  <a:pt x="900" y="0"/>
                </a:lnTo>
                <a:lnTo>
                  <a:pt x="0" y="1088"/>
                </a:lnTo>
                <a:lnTo>
                  <a:pt x="900" y="2176"/>
                </a:lnTo>
                <a:lnTo>
                  <a:pt x="900" y="2029"/>
                </a:lnTo>
                <a:lnTo>
                  <a:pt x="4260" y="2029"/>
                </a:lnTo>
                <a:lnTo>
                  <a:pt x="4260" y="2176"/>
                </a:lnTo>
                <a:lnTo>
                  <a:pt x="5161" y="1088"/>
                </a:lnTo>
              </a:path>
            </a:pathLst>
          </a:custGeom>
          <a:noFill/>
          <a:ln w="7200" cap="flat">
            <a:solidFill>
              <a:srgbClr val="C7D3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3" name="Freeform 15">
            <a:extLst>
              <a:ext uri="{FF2B5EF4-FFF2-40B4-BE49-F238E27FC236}">
                <a16:creationId xmlns:a16="http://schemas.microsoft.com/office/drawing/2014/main" id="{EB4D94CF-23C3-492A-BEF4-7E47D6A99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829" y="2627018"/>
            <a:ext cx="3213433" cy="1356782"/>
          </a:xfrm>
          <a:custGeom>
            <a:avLst/>
            <a:gdLst>
              <a:gd name="T0" fmla="*/ 5160 w 5161"/>
              <a:gd name="T1" fmla="*/ 1089 h 2177"/>
              <a:gd name="T2" fmla="*/ 4260 w 5161"/>
              <a:gd name="T3" fmla="*/ 0 h 2177"/>
              <a:gd name="T4" fmla="*/ 4260 w 5161"/>
              <a:gd name="T5" fmla="*/ 148 h 2177"/>
              <a:gd name="T6" fmla="*/ 900 w 5161"/>
              <a:gd name="T7" fmla="*/ 148 h 2177"/>
              <a:gd name="T8" fmla="*/ 900 w 5161"/>
              <a:gd name="T9" fmla="*/ 0 h 2177"/>
              <a:gd name="T10" fmla="*/ 0 w 5161"/>
              <a:gd name="T11" fmla="*/ 1089 h 2177"/>
              <a:gd name="T12" fmla="*/ 900 w 5161"/>
              <a:gd name="T13" fmla="*/ 2176 h 2177"/>
              <a:gd name="T14" fmla="*/ 900 w 5161"/>
              <a:gd name="T15" fmla="*/ 2028 h 2177"/>
              <a:gd name="T16" fmla="*/ 4260 w 5161"/>
              <a:gd name="T17" fmla="*/ 2028 h 2177"/>
              <a:gd name="T18" fmla="*/ 4260 w 5161"/>
              <a:gd name="T19" fmla="*/ 2176 h 2177"/>
              <a:gd name="T20" fmla="*/ 5160 w 5161"/>
              <a:gd name="T21" fmla="*/ 1089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61" h="2177">
                <a:moveTo>
                  <a:pt x="5160" y="1089"/>
                </a:moveTo>
                <a:lnTo>
                  <a:pt x="4260" y="0"/>
                </a:lnTo>
                <a:lnTo>
                  <a:pt x="4260" y="148"/>
                </a:lnTo>
                <a:lnTo>
                  <a:pt x="900" y="148"/>
                </a:lnTo>
                <a:lnTo>
                  <a:pt x="900" y="0"/>
                </a:lnTo>
                <a:lnTo>
                  <a:pt x="0" y="1089"/>
                </a:lnTo>
                <a:lnTo>
                  <a:pt x="900" y="2176"/>
                </a:lnTo>
                <a:lnTo>
                  <a:pt x="900" y="2028"/>
                </a:lnTo>
                <a:lnTo>
                  <a:pt x="4260" y="2028"/>
                </a:lnTo>
                <a:lnTo>
                  <a:pt x="4260" y="2176"/>
                </a:lnTo>
                <a:lnTo>
                  <a:pt x="5160" y="1089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7D3DD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4" name="Freeform 16">
            <a:extLst>
              <a:ext uri="{FF2B5EF4-FFF2-40B4-BE49-F238E27FC236}">
                <a16:creationId xmlns:a16="http://schemas.microsoft.com/office/drawing/2014/main" id="{A78E01DF-E57A-456A-BF35-202ACBEEB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829" y="2627018"/>
            <a:ext cx="3213433" cy="1356782"/>
          </a:xfrm>
          <a:custGeom>
            <a:avLst/>
            <a:gdLst>
              <a:gd name="T0" fmla="*/ 5160 w 5161"/>
              <a:gd name="T1" fmla="*/ 1089 h 2177"/>
              <a:gd name="T2" fmla="*/ 4260 w 5161"/>
              <a:gd name="T3" fmla="*/ 0 h 2177"/>
              <a:gd name="T4" fmla="*/ 4260 w 5161"/>
              <a:gd name="T5" fmla="*/ 148 h 2177"/>
              <a:gd name="T6" fmla="*/ 900 w 5161"/>
              <a:gd name="T7" fmla="*/ 148 h 2177"/>
              <a:gd name="T8" fmla="*/ 900 w 5161"/>
              <a:gd name="T9" fmla="*/ 0 h 2177"/>
              <a:gd name="T10" fmla="*/ 0 w 5161"/>
              <a:gd name="T11" fmla="*/ 1089 h 2177"/>
              <a:gd name="T12" fmla="*/ 900 w 5161"/>
              <a:gd name="T13" fmla="*/ 2176 h 2177"/>
              <a:gd name="T14" fmla="*/ 900 w 5161"/>
              <a:gd name="T15" fmla="*/ 2028 h 2177"/>
              <a:gd name="T16" fmla="*/ 4260 w 5161"/>
              <a:gd name="T17" fmla="*/ 2028 h 2177"/>
              <a:gd name="T18" fmla="*/ 4260 w 5161"/>
              <a:gd name="T19" fmla="*/ 2176 h 2177"/>
              <a:gd name="T20" fmla="*/ 5160 w 5161"/>
              <a:gd name="T21" fmla="*/ 1089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61" h="2177">
                <a:moveTo>
                  <a:pt x="5160" y="1089"/>
                </a:moveTo>
                <a:lnTo>
                  <a:pt x="4260" y="0"/>
                </a:lnTo>
                <a:lnTo>
                  <a:pt x="4260" y="148"/>
                </a:lnTo>
                <a:lnTo>
                  <a:pt x="900" y="148"/>
                </a:lnTo>
                <a:lnTo>
                  <a:pt x="900" y="0"/>
                </a:lnTo>
                <a:lnTo>
                  <a:pt x="0" y="1089"/>
                </a:lnTo>
                <a:lnTo>
                  <a:pt x="900" y="2176"/>
                </a:lnTo>
                <a:lnTo>
                  <a:pt x="900" y="2028"/>
                </a:lnTo>
                <a:lnTo>
                  <a:pt x="4260" y="2028"/>
                </a:lnTo>
                <a:lnTo>
                  <a:pt x="4260" y="2176"/>
                </a:lnTo>
                <a:lnTo>
                  <a:pt x="5160" y="1089"/>
                </a:lnTo>
              </a:path>
            </a:pathLst>
          </a:custGeom>
          <a:noFill/>
          <a:ln w="7200" cap="flat">
            <a:solidFill>
              <a:srgbClr val="C7D3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5" name="Freeform 17">
            <a:extLst>
              <a:ext uri="{FF2B5EF4-FFF2-40B4-BE49-F238E27FC236}">
                <a16:creationId xmlns:a16="http://schemas.microsoft.com/office/drawing/2014/main" id="{39122B7A-0A3D-4262-8B2B-AD7CFFEDD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829" y="767622"/>
            <a:ext cx="3213433" cy="1356782"/>
          </a:xfrm>
          <a:custGeom>
            <a:avLst/>
            <a:gdLst>
              <a:gd name="T0" fmla="*/ 5160 w 5161"/>
              <a:gd name="T1" fmla="*/ 1088 h 2177"/>
              <a:gd name="T2" fmla="*/ 4260 w 5161"/>
              <a:gd name="T3" fmla="*/ 0 h 2177"/>
              <a:gd name="T4" fmla="*/ 4260 w 5161"/>
              <a:gd name="T5" fmla="*/ 146 h 2177"/>
              <a:gd name="T6" fmla="*/ 900 w 5161"/>
              <a:gd name="T7" fmla="*/ 146 h 2177"/>
              <a:gd name="T8" fmla="*/ 900 w 5161"/>
              <a:gd name="T9" fmla="*/ 0 h 2177"/>
              <a:gd name="T10" fmla="*/ 0 w 5161"/>
              <a:gd name="T11" fmla="*/ 1088 h 2177"/>
              <a:gd name="T12" fmla="*/ 900 w 5161"/>
              <a:gd name="T13" fmla="*/ 2176 h 2177"/>
              <a:gd name="T14" fmla="*/ 900 w 5161"/>
              <a:gd name="T15" fmla="*/ 2029 h 2177"/>
              <a:gd name="T16" fmla="*/ 4260 w 5161"/>
              <a:gd name="T17" fmla="*/ 2029 h 2177"/>
              <a:gd name="T18" fmla="*/ 4260 w 5161"/>
              <a:gd name="T19" fmla="*/ 2176 h 2177"/>
              <a:gd name="T20" fmla="*/ 5160 w 5161"/>
              <a:gd name="T21" fmla="*/ 1088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61" h="2177">
                <a:moveTo>
                  <a:pt x="5160" y="1088"/>
                </a:moveTo>
                <a:lnTo>
                  <a:pt x="4260" y="0"/>
                </a:lnTo>
                <a:lnTo>
                  <a:pt x="4260" y="146"/>
                </a:lnTo>
                <a:lnTo>
                  <a:pt x="900" y="146"/>
                </a:lnTo>
                <a:lnTo>
                  <a:pt x="900" y="0"/>
                </a:lnTo>
                <a:lnTo>
                  <a:pt x="0" y="1088"/>
                </a:lnTo>
                <a:lnTo>
                  <a:pt x="900" y="2176"/>
                </a:lnTo>
                <a:lnTo>
                  <a:pt x="900" y="2029"/>
                </a:lnTo>
                <a:lnTo>
                  <a:pt x="4260" y="2029"/>
                </a:lnTo>
                <a:lnTo>
                  <a:pt x="4260" y="2176"/>
                </a:lnTo>
                <a:lnTo>
                  <a:pt x="5160" y="108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7D3DD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46" name="Freeform 18">
            <a:extLst>
              <a:ext uri="{FF2B5EF4-FFF2-40B4-BE49-F238E27FC236}">
                <a16:creationId xmlns:a16="http://schemas.microsoft.com/office/drawing/2014/main" id="{BE184D0B-9078-44DF-9838-30D30EC78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829" y="767622"/>
            <a:ext cx="3213433" cy="1356782"/>
          </a:xfrm>
          <a:custGeom>
            <a:avLst/>
            <a:gdLst>
              <a:gd name="T0" fmla="*/ 5160 w 5161"/>
              <a:gd name="T1" fmla="*/ 1088 h 2177"/>
              <a:gd name="T2" fmla="*/ 4260 w 5161"/>
              <a:gd name="T3" fmla="*/ 0 h 2177"/>
              <a:gd name="T4" fmla="*/ 4260 w 5161"/>
              <a:gd name="T5" fmla="*/ 146 h 2177"/>
              <a:gd name="T6" fmla="*/ 900 w 5161"/>
              <a:gd name="T7" fmla="*/ 146 h 2177"/>
              <a:gd name="T8" fmla="*/ 900 w 5161"/>
              <a:gd name="T9" fmla="*/ 0 h 2177"/>
              <a:gd name="T10" fmla="*/ 0 w 5161"/>
              <a:gd name="T11" fmla="*/ 1088 h 2177"/>
              <a:gd name="T12" fmla="*/ 900 w 5161"/>
              <a:gd name="T13" fmla="*/ 2176 h 2177"/>
              <a:gd name="T14" fmla="*/ 900 w 5161"/>
              <a:gd name="T15" fmla="*/ 2029 h 2177"/>
              <a:gd name="T16" fmla="*/ 4260 w 5161"/>
              <a:gd name="T17" fmla="*/ 2029 h 2177"/>
              <a:gd name="T18" fmla="*/ 4260 w 5161"/>
              <a:gd name="T19" fmla="*/ 2176 h 2177"/>
              <a:gd name="T20" fmla="*/ 5160 w 5161"/>
              <a:gd name="T21" fmla="*/ 1088 h 2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61" h="2177">
                <a:moveTo>
                  <a:pt x="5160" y="1088"/>
                </a:moveTo>
                <a:lnTo>
                  <a:pt x="4260" y="0"/>
                </a:lnTo>
                <a:lnTo>
                  <a:pt x="4260" y="146"/>
                </a:lnTo>
                <a:lnTo>
                  <a:pt x="900" y="146"/>
                </a:lnTo>
                <a:lnTo>
                  <a:pt x="900" y="0"/>
                </a:lnTo>
                <a:lnTo>
                  <a:pt x="0" y="1088"/>
                </a:lnTo>
                <a:lnTo>
                  <a:pt x="900" y="2176"/>
                </a:lnTo>
                <a:lnTo>
                  <a:pt x="900" y="2029"/>
                </a:lnTo>
                <a:lnTo>
                  <a:pt x="4260" y="2029"/>
                </a:lnTo>
                <a:lnTo>
                  <a:pt x="4260" y="2176"/>
                </a:lnTo>
                <a:lnTo>
                  <a:pt x="5160" y="1088"/>
                </a:lnTo>
              </a:path>
            </a:pathLst>
          </a:custGeom>
          <a:noFill/>
          <a:ln w="7200" cap="flat">
            <a:solidFill>
              <a:srgbClr val="C7D3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71" name="Freeform 143">
            <a:extLst>
              <a:ext uri="{FF2B5EF4-FFF2-40B4-BE49-F238E27FC236}">
                <a16:creationId xmlns:a16="http://schemas.microsoft.com/office/drawing/2014/main" id="{8A48C2D5-46F6-470C-8E47-42FDC4ECF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1603" y="4096408"/>
            <a:ext cx="590502" cy="697617"/>
          </a:xfrm>
          <a:custGeom>
            <a:avLst/>
            <a:gdLst>
              <a:gd name="T0" fmla="*/ 881 w 946"/>
              <a:gd name="T1" fmla="*/ 0 h 1122"/>
              <a:gd name="T2" fmla="*/ 63 w 946"/>
              <a:gd name="T3" fmla="*/ 0 h 1122"/>
              <a:gd name="T4" fmla="*/ 63 w 946"/>
              <a:gd name="T5" fmla="*/ 730 h 1122"/>
              <a:gd name="T6" fmla="*/ 0 w 946"/>
              <a:gd name="T7" fmla="*/ 730 h 1122"/>
              <a:gd name="T8" fmla="*/ 472 w 946"/>
              <a:gd name="T9" fmla="*/ 1121 h 1122"/>
              <a:gd name="T10" fmla="*/ 945 w 946"/>
              <a:gd name="T11" fmla="*/ 730 h 1122"/>
              <a:gd name="T12" fmla="*/ 881 w 946"/>
              <a:gd name="T13" fmla="*/ 730 h 1122"/>
              <a:gd name="T14" fmla="*/ 881 w 946"/>
              <a:gd name="T15" fmla="*/ 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6" h="1122">
                <a:moveTo>
                  <a:pt x="881" y="0"/>
                </a:moveTo>
                <a:lnTo>
                  <a:pt x="63" y="0"/>
                </a:lnTo>
                <a:lnTo>
                  <a:pt x="63" y="730"/>
                </a:lnTo>
                <a:lnTo>
                  <a:pt x="0" y="730"/>
                </a:lnTo>
                <a:lnTo>
                  <a:pt x="472" y="1121"/>
                </a:lnTo>
                <a:lnTo>
                  <a:pt x="945" y="730"/>
                </a:lnTo>
                <a:lnTo>
                  <a:pt x="881" y="730"/>
                </a:lnTo>
                <a:lnTo>
                  <a:pt x="881" y="0"/>
                </a:lnTo>
              </a:path>
            </a:pathLst>
          </a:custGeom>
          <a:solidFill>
            <a:srgbClr val="FFBD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7D3DD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172" name="Freeform 144">
            <a:extLst>
              <a:ext uri="{FF2B5EF4-FFF2-40B4-BE49-F238E27FC236}">
                <a16:creationId xmlns:a16="http://schemas.microsoft.com/office/drawing/2014/main" id="{7DA2D931-50E9-4DC0-93AA-2C6BD339F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40" y="4096408"/>
            <a:ext cx="590502" cy="697617"/>
          </a:xfrm>
          <a:custGeom>
            <a:avLst/>
            <a:gdLst>
              <a:gd name="T0" fmla="*/ 882 w 947"/>
              <a:gd name="T1" fmla="*/ 0 h 1122"/>
              <a:gd name="T2" fmla="*/ 64 w 947"/>
              <a:gd name="T3" fmla="*/ 0 h 1122"/>
              <a:gd name="T4" fmla="*/ 64 w 947"/>
              <a:gd name="T5" fmla="*/ 730 h 1122"/>
              <a:gd name="T6" fmla="*/ 0 w 947"/>
              <a:gd name="T7" fmla="*/ 730 h 1122"/>
              <a:gd name="T8" fmla="*/ 473 w 947"/>
              <a:gd name="T9" fmla="*/ 1121 h 1122"/>
              <a:gd name="T10" fmla="*/ 946 w 947"/>
              <a:gd name="T11" fmla="*/ 730 h 1122"/>
              <a:gd name="T12" fmla="*/ 882 w 947"/>
              <a:gd name="T13" fmla="*/ 730 h 1122"/>
              <a:gd name="T14" fmla="*/ 882 w 947"/>
              <a:gd name="T15" fmla="*/ 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7" h="1122">
                <a:moveTo>
                  <a:pt x="882" y="0"/>
                </a:moveTo>
                <a:lnTo>
                  <a:pt x="64" y="0"/>
                </a:lnTo>
                <a:lnTo>
                  <a:pt x="64" y="730"/>
                </a:lnTo>
                <a:lnTo>
                  <a:pt x="0" y="730"/>
                </a:lnTo>
                <a:lnTo>
                  <a:pt x="473" y="1121"/>
                </a:lnTo>
                <a:lnTo>
                  <a:pt x="946" y="730"/>
                </a:lnTo>
                <a:lnTo>
                  <a:pt x="882" y="730"/>
                </a:lnTo>
                <a:lnTo>
                  <a:pt x="882" y="0"/>
                </a:lnTo>
              </a:path>
            </a:pathLst>
          </a:custGeom>
          <a:solidFill>
            <a:srgbClr val="FFBD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7D3DD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Poppins" pitchFamily="2" charset="77"/>
            </a:endParaRPr>
          </a:p>
        </p:txBody>
      </p:sp>
      <p:sp>
        <p:nvSpPr>
          <p:cNvPr id="677" name="TextBox 676">
            <a:extLst>
              <a:ext uri="{FF2B5EF4-FFF2-40B4-BE49-F238E27FC236}">
                <a16:creationId xmlns:a16="http://schemas.microsoft.com/office/drawing/2014/main" id="{D3B56CF7-A8E4-4513-984B-829AC4E3328F}"/>
              </a:ext>
            </a:extLst>
          </p:cNvPr>
          <p:cNvSpPr txBox="1"/>
          <p:nvPr/>
        </p:nvSpPr>
        <p:spPr>
          <a:xfrm>
            <a:off x="754069" y="1381640"/>
            <a:ext cx="135491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spc="-1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The Cerrado Group</a:t>
            </a:r>
          </a:p>
        </p:txBody>
      </p:sp>
      <p:sp>
        <p:nvSpPr>
          <p:cNvPr id="678" name="TextBox 677">
            <a:extLst>
              <a:ext uri="{FF2B5EF4-FFF2-40B4-BE49-F238E27FC236}">
                <a16:creationId xmlns:a16="http://schemas.microsoft.com/office/drawing/2014/main" id="{F6295898-B391-444A-9A0B-46E39F8604A1}"/>
              </a:ext>
            </a:extLst>
          </p:cNvPr>
          <p:cNvSpPr txBox="1"/>
          <p:nvPr/>
        </p:nvSpPr>
        <p:spPr>
          <a:xfrm>
            <a:off x="839213" y="2023167"/>
            <a:ext cx="1230382" cy="18059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450"/>
              </a:lnSpc>
            </a:pPr>
            <a:r>
              <a:rPr lang="en-US" sz="1200" spc="-1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Non-profit</a:t>
            </a:r>
          </a:p>
          <a:p>
            <a:pPr algn="ctr">
              <a:lnSpc>
                <a:spcPts val="1450"/>
              </a:lnSpc>
            </a:pPr>
            <a:endParaRPr lang="en-US" sz="1200" spc="-10" dirty="0">
              <a:solidFill>
                <a:srgbClr val="747A94"/>
              </a:solidFill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450"/>
              </a:lnSpc>
            </a:pPr>
            <a:r>
              <a:rPr lang="en-US" sz="1200" spc="-1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Recruiting Plan Consultants</a:t>
            </a:r>
          </a:p>
          <a:p>
            <a:pPr algn="ctr">
              <a:lnSpc>
                <a:spcPts val="1450"/>
              </a:lnSpc>
            </a:pPr>
            <a:endParaRPr lang="en-US" sz="1200" spc="-10" dirty="0">
              <a:solidFill>
                <a:srgbClr val="747A94"/>
              </a:solidFill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450"/>
              </a:lnSpc>
            </a:pPr>
            <a:r>
              <a:rPr lang="en-US" sz="1200" spc="-1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Educate</a:t>
            </a:r>
          </a:p>
          <a:p>
            <a:pPr algn="ctr">
              <a:lnSpc>
                <a:spcPts val="1450"/>
              </a:lnSpc>
            </a:pPr>
            <a:endParaRPr lang="en-US" sz="1200" spc="-10" dirty="0">
              <a:solidFill>
                <a:srgbClr val="747A94"/>
              </a:solidFill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450"/>
              </a:lnSpc>
            </a:pPr>
            <a:r>
              <a:rPr lang="en-US" sz="1200" spc="-1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Charity</a:t>
            </a:r>
          </a:p>
          <a:p>
            <a:pPr algn="ctr">
              <a:lnSpc>
                <a:spcPts val="1450"/>
              </a:lnSpc>
            </a:pPr>
            <a:endParaRPr lang="en-US" sz="1200" spc="-10" dirty="0">
              <a:solidFill>
                <a:srgbClr val="747A9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79" name="TextBox 678">
            <a:extLst>
              <a:ext uri="{FF2B5EF4-FFF2-40B4-BE49-F238E27FC236}">
                <a16:creationId xmlns:a16="http://schemas.microsoft.com/office/drawing/2014/main" id="{DE91EE24-B026-4951-B545-F03C932BDA58}"/>
              </a:ext>
            </a:extLst>
          </p:cNvPr>
          <p:cNvSpPr txBox="1"/>
          <p:nvPr/>
        </p:nvSpPr>
        <p:spPr>
          <a:xfrm>
            <a:off x="5344225" y="775352"/>
            <a:ext cx="152406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spc="-1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UNIQUE VALUE PROPOSITIONS</a:t>
            </a:r>
          </a:p>
        </p:txBody>
      </p:sp>
      <p:sp>
        <p:nvSpPr>
          <p:cNvPr id="680" name="TextBox 679">
            <a:extLst>
              <a:ext uri="{FF2B5EF4-FFF2-40B4-BE49-F238E27FC236}">
                <a16:creationId xmlns:a16="http://schemas.microsoft.com/office/drawing/2014/main" id="{6EB89EBD-5C6C-4E96-B2EF-5DF1EB35E4A6}"/>
              </a:ext>
            </a:extLst>
          </p:cNvPr>
          <p:cNvSpPr txBox="1"/>
          <p:nvPr/>
        </p:nvSpPr>
        <p:spPr>
          <a:xfrm>
            <a:off x="5461819" y="1575566"/>
            <a:ext cx="1230382" cy="2190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450"/>
              </a:lnSpc>
            </a:pPr>
            <a:r>
              <a:rPr lang="en-US" sz="1050" spc="-1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Has to work for the advisor.</a:t>
            </a:r>
          </a:p>
          <a:p>
            <a:pPr algn="ctr">
              <a:lnSpc>
                <a:spcPts val="1450"/>
              </a:lnSpc>
            </a:pPr>
            <a:endParaRPr lang="en-US" sz="1050" spc="-10" dirty="0">
              <a:solidFill>
                <a:srgbClr val="747A94"/>
              </a:solidFill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450"/>
              </a:lnSpc>
            </a:pPr>
            <a:r>
              <a:rPr lang="en-US" sz="1050" spc="-1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Has to work for the client</a:t>
            </a:r>
          </a:p>
          <a:p>
            <a:pPr algn="ctr">
              <a:lnSpc>
                <a:spcPts val="1450"/>
              </a:lnSpc>
            </a:pPr>
            <a:endParaRPr lang="en-US" sz="1050" spc="-10" dirty="0">
              <a:solidFill>
                <a:srgbClr val="747A94"/>
              </a:solidFill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450"/>
              </a:lnSpc>
            </a:pPr>
            <a:r>
              <a:rPr lang="en-US" sz="1050" spc="-1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Has to work for our employees</a:t>
            </a:r>
          </a:p>
          <a:p>
            <a:pPr algn="ctr">
              <a:lnSpc>
                <a:spcPts val="1450"/>
              </a:lnSpc>
            </a:pPr>
            <a:endParaRPr lang="en-US" sz="1050" spc="-10" dirty="0">
              <a:solidFill>
                <a:srgbClr val="747A94"/>
              </a:solidFill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450"/>
              </a:lnSpc>
            </a:pPr>
            <a:r>
              <a:rPr lang="en-US" sz="1050" spc="-1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Has to work for us</a:t>
            </a:r>
          </a:p>
        </p:txBody>
      </p:sp>
      <p:sp>
        <p:nvSpPr>
          <p:cNvPr id="681" name="TextBox 680">
            <a:extLst>
              <a:ext uri="{FF2B5EF4-FFF2-40B4-BE49-F238E27FC236}">
                <a16:creationId xmlns:a16="http://schemas.microsoft.com/office/drawing/2014/main" id="{48CAF7A8-7C71-490A-B843-FCF4DBFAB588}"/>
              </a:ext>
            </a:extLst>
          </p:cNvPr>
          <p:cNvSpPr txBox="1"/>
          <p:nvPr/>
        </p:nvSpPr>
        <p:spPr>
          <a:xfrm>
            <a:off x="10016112" y="1371695"/>
            <a:ext cx="147680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spc="-1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The Cerrado Corporation</a:t>
            </a:r>
          </a:p>
        </p:txBody>
      </p:sp>
      <p:sp>
        <p:nvSpPr>
          <p:cNvPr id="682" name="TextBox 681">
            <a:extLst>
              <a:ext uri="{FF2B5EF4-FFF2-40B4-BE49-F238E27FC236}">
                <a16:creationId xmlns:a16="http://schemas.microsoft.com/office/drawing/2014/main" id="{1B3F22BE-AD0C-441D-8C10-6DA4D2C6E184}"/>
              </a:ext>
            </a:extLst>
          </p:cNvPr>
          <p:cNvSpPr txBox="1"/>
          <p:nvPr/>
        </p:nvSpPr>
        <p:spPr>
          <a:xfrm>
            <a:off x="10150475" y="2127605"/>
            <a:ext cx="1230382" cy="8441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450"/>
              </a:lnSpc>
            </a:pPr>
            <a:r>
              <a:rPr lang="en-US" sz="1050" spc="-1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For Profit</a:t>
            </a:r>
          </a:p>
          <a:p>
            <a:pPr algn="ctr">
              <a:lnSpc>
                <a:spcPts val="1450"/>
              </a:lnSpc>
            </a:pPr>
            <a:endParaRPr lang="en-US" sz="1050" spc="-10" dirty="0">
              <a:solidFill>
                <a:srgbClr val="747A94"/>
              </a:solidFill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ts val="1450"/>
              </a:lnSpc>
            </a:pPr>
            <a:r>
              <a:rPr lang="en-US" sz="1050" spc="-1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Start with common issues</a:t>
            </a:r>
          </a:p>
        </p:txBody>
      </p:sp>
      <p:sp>
        <p:nvSpPr>
          <p:cNvPr id="683" name="TextBox 682">
            <a:extLst>
              <a:ext uri="{FF2B5EF4-FFF2-40B4-BE49-F238E27FC236}">
                <a16:creationId xmlns:a16="http://schemas.microsoft.com/office/drawing/2014/main" id="{BDBA8BFF-5D7B-4850-8EE0-80456FE2D2F2}"/>
              </a:ext>
            </a:extLst>
          </p:cNvPr>
          <p:cNvSpPr txBox="1"/>
          <p:nvPr/>
        </p:nvSpPr>
        <p:spPr>
          <a:xfrm>
            <a:off x="2676649" y="936642"/>
            <a:ext cx="216617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spc="-1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CAPITAL</a:t>
            </a:r>
          </a:p>
        </p:txBody>
      </p:sp>
      <p:sp>
        <p:nvSpPr>
          <p:cNvPr id="684" name="TextBox 683">
            <a:extLst>
              <a:ext uri="{FF2B5EF4-FFF2-40B4-BE49-F238E27FC236}">
                <a16:creationId xmlns:a16="http://schemas.microsoft.com/office/drawing/2014/main" id="{18769115-A972-46FE-BD45-74506CEA050F}"/>
              </a:ext>
            </a:extLst>
          </p:cNvPr>
          <p:cNvSpPr txBox="1"/>
          <p:nvPr/>
        </p:nvSpPr>
        <p:spPr>
          <a:xfrm>
            <a:off x="2675379" y="1386343"/>
            <a:ext cx="2166179" cy="267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450"/>
              </a:lnSpc>
            </a:pPr>
            <a:r>
              <a:rPr lang="en-US" sz="1050" spc="-1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Private Equity Investment</a:t>
            </a:r>
          </a:p>
        </p:txBody>
      </p:sp>
      <p:sp>
        <p:nvSpPr>
          <p:cNvPr id="685" name="TextBox 684">
            <a:extLst>
              <a:ext uri="{FF2B5EF4-FFF2-40B4-BE49-F238E27FC236}">
                <a16:creationId xmlns:a16="http://schemas.microsoft.com/office/drawing/2014/main" id="{307FEBCF-B99E-447F-B346-151C3CBDCBEC}"/>
              </a:ext>
            </a:extLst>
          </p:cNvPr>
          <p:cNvSpPr txBox="1"/>
          <p:nvPr/>
        </p:nvSpPr>
        <p:spPr>
          <a:xfrm>
            <a:off x="2676649" y="2796133"/>
            <a:ext cx="216617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spc="-1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TECHNOLOGY</a:t>
            </a:r>
          </a:p>
        </p:txBody>
      </p:sp>
      <p:sp>
        <p:nvSpPr>
          <p:cNvPr id="686" name="TextBox 685">
            <a:extLst>
              <a:ext uri="{FF2B5EF4-FFF2-40B4-BE49-F238E27FC236}">
                <a16:creationId xmlns:a16="http://schemas.microsoft.com/office/drawing/2014/main" id="{2CD5C397-9AC8-4D2F-A17A-517B27B19E38}"/>
              </a:ext>
            </a:extLst>
          </p:cNvPr>
          <p:cNvSpPr txBox="1"/>
          <p:nvPr/>
        </p:nvSpPr>
        <p:spPr>
          <a:xfrm>
            <a:off x="2675379" y="3149654"/>
            <a:ext cx="2166179" cy="4594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450"/>
              </a:lnSpc>
            </a:pPr>
            <a:r>
              <a:rPr lang="en-US" sz="1050" spc="-1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Central Builds – Central systems and custom systems</a:t>
            </a:r>
          </a:p>
        </p:txBody>
      </p:sp>
      <p:sp>
        <p:nvSpPr>
          <p:cNvPr id="687" name="TextBox 686">
            <a:extLst>
              <a:ext uri="{FF2B5EF4-FFF2-40B4-BE49-F238E27FC236}">
                <a16:creationId xmlns:a16="http://schemas.microsoft.com/office/drawing/2014/main" id="{C7823376-FEE6-4305-8165-704EF03F7C27}"/>
              </a:ext>
            </a:extLst>
          </p:cNvPr>
          <p:cNvSpPr txBox="1"/>
          <p:nvPr/>
        </p:nvSpPr>
        <p:spPr>
          <a:xfrm>
            <a:off x="7369685" y="936642"/>
            <a:ext cx="216617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spc="-1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MULTIPLE REVENUE STEAMS</a:t>
            </a:r>
          </a:p>
        </p:txBody>
      </p:sp>
      <p:sp>
        <p:nvSpPr>
          <p:cNvPr id="688" name="TextBox 687">
            <a:extLst>
              <a:ext uri="{FF2B5EF4-FFF2-40B4-BE49-F238E27FC236}">
                <a16:creationId xmlns:a16="http://schemas.microsoft.com/office/drawing/2014/main" id="{C8410070-30CE-413D-951C-61F2EAB52744}"/>
              </a:ext>
            </a:extLst>
          </p:cNvPr>
          <p:cNvSpPr txBox="1"/>
          <p:nvPr/>
        </p:nvSpPr>
        <p:spPr>
          <a:xfrm>
            <a:off x="7348537" y="1386343"/>
            <a:ext cx="2166179" cy="267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450"/>
              </a:lnSpc>
            </a:pPr>
            <a:r>
              <a:rPr lang="en-US" sz="1050" spc="-1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We give money away everyday.</a:t>
            </a:r>
          </a:p>
        </p:txBody>
      </p:sp>
      <p:sp>
        <p:nvSpPr>
          <p:cNvPr id="689" name="TextBox 688">
            <a:extLst>
              <a:ext uri="{FF2B5EF4-FFF2-40B4-BE49-F238E27FC236}">
                <a16:creationId xmlns:a16="http://schemas.microsoft.com/office/drawing/2014/main" id="{FDDA9C7B-9F1A-4C15-A435-00A71EB897C7}"/>
              </a:ext>
            </a:extLst>
          </p:cNvPr>
          <p:cNvSpPr txBox="1"/>
          <p:nvPr/>
        </p:nvSpPr>
        <p:spPr>
          <a:xfrm>
            <a:off x="7349807" y="2796133"/>
            <a:ext cx="216617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spc="-1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SECESSION WITH A TAIL  </a:t>
            </a:r>
          </a:p>
        </p:txBody>
      </p:sp>
      <p:sp>
        <p:nvSpPr>
          <p:cNvPr id="690" name="TextBox 689">
            <a:extLst>
              <a:ext uri="{FF2B5EF4-FFF2-40B4-BE49-F238E27FC236}">
                <a16:creationId xmlns:a16="http://schemas.microsoft.com/office/drawing/2014/main" id="{8353E665-C2B7-4010-941C-0C01F2B478E7}"/>
              </a:ext>
            </a:extLst>
          </p:cNvPr>
          <p:cNvSpPr txBox="1"/>
          <p:nvPr/>
        </p:nvSpPr>
        <p:spPr>
          <a:xfrm>
            <a:off x="7348537" y="3245834"/>
            <a:ext cx="2166179" cy="267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450"/>
              </a:lnSpc>
            </a:pPr>
            <a:r>
              <a:rPr lang="en-US" sz="1050" spc="-1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Stay involved, keep a purpose .</a:t>
            </a:r>
          </a:p>
        </p:txBody>
      </p:sp>
      <p:sp>
        <p:nvSpPr>
          <p:cNvPr id="691" name="TextBox 690">
            <a:extLst>
              <a:ext uri="{FF2B5EF4-FFF2-40B4-BE49-F238E27FC236}">
                <a16:creationId xmlns:a16="http://schemas.microsoft.com/office/drawing/2014/main" id="{423DE484-20BF-4CB3-93ED-231DC2CD6B7D}"/>
              </a:ext>
            </a:extLst>
          </p:cNvPr>
          <p:cNvSpPr txBox="1"/>
          <p:nvPr/>
        </p:nvSpPr>
        <p:spPr>
          <a:xfrm>
            <a:off x="1395954" y="5234418"/>
            <a:ext cx="3836471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spc="-1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INDEPENDENCE </a:t>
            </a:r>
          </a:p>
        </p:txBody>
      </p:sp>
      <p:sp>
        <p:nvSpPr>
          <p:cNvPr id="692" name="TextBox 691">
            <a:extLst>
              <a:ext uri="{FF2B5EF4-FFF2-40B4-BE49-F238E27FC236}">
                <a16:creationId xmlns:a16="http://schemas.microsoft.com/office/drawing/2014/main" id="{4D1E998E-696C-4FD6-9DF2-AC0338B289E4}"/>
              </a:ext>
            </a:extLst>
          </p:cNvPr>
          <p:cNvSpPr txBox="1"/>
          <p:nvPr/>
        </p:nvSpPr>
        <p:spPr>
          <a:xfrm>
            <a:off x="1397595" y="5475736"/>
            <a:ext cx="3836471" cy="267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450"/>
              </a:lnSpc>
            </a:pPr>
            <a:r>
              <a:rPr lang="en-US" sz="1050" spc="-1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Like minded firms, maintain independent firms </a:t>
            </a:r>
          </a:p>
        </p:txBody>
      </p:sp>
      <p:sp>
        <p:nvSpPr>
          <p:cNvPr id="693" name="TextBox 692">
            <a:extLst>
              <a:ext uri="{FF2B5EF4-FFF2-40B4-BE49-F238E27FC236}">
                <a16:creationId xmlns:a16="http://schemas.microsoft.com/office/drawing/2014/main" id="{62DBC306-2BBC-404D-9D81-06B40F84423E}"/>
              </a:ext>
            </a:extLst>
          </p:cNvPr>
          <p:cNvSpPr txBox="1"/>
          <p:nvPr/>
        </p:nvSpPr>
        <p:spPr>
          <a:xfrm>
            <a:off x="6956294" y="5234418"/>
            <a:ext cx="3836471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SV" sz="1200" b="1" spc="-10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BRAND / STRUCTURE / LEVERAGE </a:t>
            </a:r>
            <a:endParaRPr lang="en-US" sz="1200" b="1" spc="-10" dirty="0">
              <a:solidFill>
                <a:srgbClr val="11134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94" name="TextBox 693">
            <a:extLst>
              <a:ext uri="{FF2B5EF4-FFF2-40B4-BE49-F238E27FC236}">
                <a16:creationId xmlns:a16="http://schemas.microsoft.com/office/drawing/2014/main" id="{500AD4F7-EA67-43F7-9DA5-6E849B1E5BBE}"/>
              </a:ext>
            </a:extLst>
          </p:cNvPr>
          <p:cNvSpPr txBox="1"/>
          <p:nvPr/>
        </p:nvSpPr>
        <p:spPr>
          <a:xfrm>
            <a:off x="6957935" y="5475736"/>
            <a:ext cx="3836471" cy="267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450"/>
              </a:lnSpc>
            </a:pPr>
            <a:r>
              <a:rPr lang="en-US" sz="1050" spc="-10" dirty="0">
                <a:solidFill>
                  <a:srgbClr val="747A94"/>
                </a:solidFill>
                <a:latin typeface="Poppins" pitchFamily="2" charset="77"/>
                <a:cs typeface="Poppins" pitchFamily="2" charset="77"/>
              </a:rPr>
              <a:t>Change the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16ECA-7710-78F6-C97A-3C80BD9F0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76" y="724723"/>
            <a:ext cx="1142773" cy="652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7EC230-64B2-3711-1108-947547118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8" y="775351"/>
            <a:ext cx="1312757" cy="4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941C3-D9F0-A5FC-C6C8-42B0459B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6427"/>
            <a:ext cx="8596668" cy="1320800"/>
          </a:xfrm>
        </p:spPr>
        <p:txBody>
          <a:bodyPr/>
          <a:lstStyle/>
          <a:p>
            <a:r>
              <a:rPr lang="en-US" dirty="0"/>
              <a:t>The Cerrado Group	</a:t>
            </a:r>
            <a:br>
              <a:rPr lang="en-US" dirty="0"/>
            </a:br>
            <a:r>
              <a:rPr lang="en-US" dirty="0"/>
              <a:t>							…other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54086-622D-4B19-1AB9-A79D55F96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991" y="1584762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Benefits: 	</a:t>
            </a:r>
          </a:p>
          <a:p>
            <a:pPr lvl="1"/>
            <a:r>
              <a:rPr lang="en-US" sz="2200" dirty="0"/>
              <a:t>Health Insurance</a:t>
            </a:r>
          </a:p>
          <a:p>
            <a:pPr lvl="2"/>
            <a:r>
              <a:rPr lang="en-US" sz="1800" dirty="0"/>
              <a:t>Self Insured?</a:t>
            </a:r>
          </a:p>
          <a:p>
            <a:pPr lvl="1"/>
            <a:r>
              <a:rPr lang="en-US" sz="2000" dirty="0"/>
              <a:t>HR resources</a:t>
            </a:r>
          </a:p>
          <a:p>
            <a:r>
              <a:rPr lang="en-US" sz="2400" dirty="0"/>
              <a:t>Combined company meetings and trainings</a:t>
            </a:r>
          </a:p>
          <a:p>
            <a:pPr lvl="1"/>
            <a:r>
              <a:rPr lang="en-US" sz="2000" dirty="0"/>
              <a:t>Virtual</a:t>
            </a:r>
          </a:p>
          <a:p>
            <a:pPr lvl="1"/>
            <a:r>
              <a:rPr lang="en-US" sz="2000" dirty="0"/>
              <a:t>In person </a:t>
            </a:r>
          </a:p>
          <a:p>
            <a:pPr lvl="2"/>
            <a:r>
              <a:rPr lang="en-US" sz="1800" dirty="0"/>
              <a:t>Employee recognition </a:t>
            </a:r>
          </a:p>
          <a:p>
            <a:r>
              <a:rPr lang="en-US" sz="2200" dirty="0"/>
              <a:t>ERISA Attorney Resources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49762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4C3BA5-EFE3-56A6-85A0-990D596E3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08" t="11449" r="13435" b="4638"/>
          <a:stretch/>
        </p:blipFill>
        <p:spPr>
          <a:xfrm>
            <a:off x="3101008" y="864704"/>
            <a:ext cx="8488017" cy="5754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53B6B5-4576-0F75-81CF-5111E4260B10}"/>
              </a:ext>
            </a:extLst>
          </p:cNvPr>
          <p:cNvSpPr txBox="1"/>
          <p:nvPr/>
        </p:nvSpPr>
        <p:spPr>
          <a:xfrm>
            <a:off x="602975" y="341484"/>
            <a:ext cx="610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Competition – TPA Benchmarks</a:t>
            </a:r>
          </a:p>
        </p:txBody>
      </p:sp>
    </p:spTree>
    <p:extLst>
      <p:ext uri="{BB962C8B-B14F-4D97-AF65-F5344CB8AC3E}">
        <p14:creationId xmlns:p14="http://schemas.microsoft.com/office/powerpoint/2010/main" val="3258812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1D0CDF-30C9-2A59-0458-79CAA2828530}"/>
              </a:ext>
            </a:extLst>
          </p:cNvPr>
          <p:cNvSpPr txBox="1"/>
          <p:nvPr/>
        </p:nvSpPr>
        <p:spPr>
          <a:xfrm>
            <a:off x="1345223" y="1094154"/>
            <a:ext cx="1052992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Through a combination of TPA-owner focused events to help our members GROW, advisor events to help our members connect with new distribution, and discounts to help members SAVE – we are committed to delivering value-added, bottom-line benefits to the TPA firm owners that we are privileged to call members of the TPAbenchmark.com community!</a:t>
            </a:r>
          </a:p>
          <a:p>
            <a:pPr algn="l" fontAlgn="base"/>
            <a:endParaRPr lang="en-US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Through our Partnerships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Action</a:t>
            </a:r>
            <a:r>
              <a:rPr lang="en-US" b="0" i="0" baseline="300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SM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Events, we’ll help you (TPA firm owners) grow your sales through new partnerships.</a:t>
            </a:r>
          </a:p>
          <a:p>
            <a:pPr algn="l" fontAlgn="base"/>
            <a:endParaRPr lang="en-US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Through our Strength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Numbers</a:t>
            </a:r>
            <a:r>
              <a:rPr lang="en-US" b="0" i="0" baseline="300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SM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 </a:t>
            </a:r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Program, you’ll derive valuable economic savings (discounts) on services that all TPAs need.</a:t>
            </a:r>
          </a:p>
          <a:p>
            <a:pPr algn="l" fontAlgn="base"/>
            <a:endParaRPr lang="en-US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Through our Community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Action</a:t>
            </a:r>
            <a:r>
              <a:rPr lang="en-US" b="0" i="0" baseline="300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SM</a:t>
            </a:r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we’ll help you (TPA firm owners) turn ideas into action as an advocate for your (TPA firm owner) needs.</a:t>
            </a:r>
          </a:p>
          <a:p>
            <a:pPr algn="l" fontAlgn="base"/>
            <a:endParaRPr lang="en-US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Through our Leadership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Action</a:t>
            </a:r>
            <a:r>
              <a:rPr lang="en-US" b="0" i="0" baseline="300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SM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initiative, we are excited to be making a difference in the next generation and giving back.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61D063-5C5D-80D5-BF83-6C8A13AF5742}"/>
              </a:ext>
            </a:extLst>
          </p:cNvPr>
          <p:cNvSpPr txBox="1">
            <a:spLocks/>
          </p:cNvSpPr>
          <p:nvPr/>
        </p:nvSpPr>
        <p:spPr>
          <a:xfrm>
            <a:off x="677334" y="319453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Competition – TPA Benchmarks</a:t>
            </a:r>
          </a:p>
        </p:txBody>
      </p:sp>
    </p:spTree>
    <p:extLst>
      <p:ext uri="{BB962C8B-B14F-4D97-AF65-F5344CB8AC3E}">
        <p14:creationId xmlns:p14="http://schemas.microsoft.com/office/powerpoint/2010/main" val="114153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DD29-2235-BB55-5E03-A21E8873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Why the Cerrado Group?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93179-97F1-7E05-23F5-55AD8E9EB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286" y="1713326"/>
            <a:ext cx="9957536" cy="388077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does it matter to the members?  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does it matter to our competition?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does it matter to the recordkeepers?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does it matter to the advisors / broker dealers?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4497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F5E8-D8A9-336F-5783-0705E41F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550" y="644976"/>
            <a:ext cx="7633827" cy="56673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The Cerrado Standard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99338-074D-E744-701D-0C4A263D5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14958" y="1431830"/>
            <a:ext cx="6849010" cy="3225755"/>
          </a:xfrm>
        </p:spPr>
        <p:txBody>
          <a:bodyPr>
            <a:noAutofit/>
          </a:bodyPr>
          <a:lstStyle/>
          <a:p>
            <a:r>
              <a:rPr lang="en-US" sz="2000" dirty="0"/>
              <a:t>Benchmark for Plan Consulting Firms</a:t>
            </a:r>
          </a:p>
          <a:p>
            <a:endParaRPr lang="en-US" sz="2000" dirty="0"/>
          </a:p>
          <a:p>
            <a:r>
              <a:rPr lang="en-US" sz="2000" dirty="0"/>
              <a:t>Establish a standard that is recognized by recordkeepers and Broker Dealers for Plan Consulting firms for process, cyber security, training </a:t>
            </a:r>
          </a:p>
          <a:p>
            <a:r>
              <a:rPr lang="en-US" sz="2000" dirty="0"/>
              <a:t>All Cerrado Members must meet or exceed</a:t>
            </a:r>
          </a:p>
          <a:p>
            <a:r>
              <a:rPr lang="en-US" sz="2000" dirty="0"/>
              <a:t>Certify Non- Cerrado Plan Consulting Firms, for an annual cost.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FDF3CA-0A43-DBFA-3AEF-7559C381A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23" y="644976"/>
            <a:ext cx="2176029" cy="2184895"/>
          </a:xfrm>
          <a:prstGeom prst="rect">
            <a:avLst/>
          </a:prstGeom>
          <a:scene3d>
            <a:camera prst="orthographicFront">
              <a:rot lat="0" lon="0" rev="120000"/>
            </a:camera>
            <a:lightRig rig="threePt" dir="t"/>
          </a:scene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B135EA-18A5-E8C5-144A-F2FCCE207571}"/>
              </a:ext>
            </a:extLst>
          </p:cNvPr>
          <p:cNvSpPr txBox="1"/>
          <p:nvPr/>
        </p:nvSpPr>
        <p:spPr>
          <a:xfrm>
            <a:off x="1274254" y="4657585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5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DD29-2235-BB55-5E03-A21E8873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What is the Cerrado Group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93179-97F1-7E05-23F5-55AD8E9EB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007" y="1378590"/>
            <a:ext cx="8435078" cy="460796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study group</a:t>
            </a:r>
          </a:p>
          <a:p>
            <a:pPr lvl="1"/>
            <a:r>
              <a:rPr lang="en-US" sz="2400" dirty="0"/>
              <a:t>Sharing best practices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Driving Scale:</a:t>
            </a:r>
          </a:p>
          <a:p>
            <a:pPr lvl="1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co-marketing efforts</a:t>
            </a:r>
          </a:p>
          <a:p>
            <a:pPr lvl="2"/>
            <a:r>
              <a:rPr lang="en-US" sz="2000" dirty="0"/>
              <a:t>Materials</a:t>
            </a:r>
          </a:p>
          <a:p>
            <a:pPr lvl="2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Cyber Audit</a:t>
            </a:r>
          </a:p>
          <a:p>
            <a:pPr lvl="2"/>
            <a:r>
              <a:rPr lang="en-US" sz="2000" dirty="0"/>
              <a:t>Distribution?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capability to build, deliver and invest (time &amp; money) beyond what any individual member could do on their own.</a:t>
            </a:r>
          </a:p>
          <a:p>
            <a:pPr lvl="1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38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64C7-596C-732F-F7E6-9DE7AD6F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43" y="530087"/>
            <a:ext cx="9589788" cy="1320800"/>
          </a:xfrm>
        </p:spPr>
        <p:txBody>
          <a:bodyPr>
            <a:normAutofit/>
          </a:bodyPr>
          <a:lstStyle/>
          <a:p>
            <a:r>
              <a:rPr lang="en-US" sz="4800" dirty="0"/>
              <a:t>What the Cerrado Group is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07833-FB89-6A2D-D7DA-FA6993D57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291" y="1584120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way to:</a:t>
            </a:r>
          </a:p>
          <a:p>
            <a:pPr lvl="1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 or eliminate competition</a:t>
            </a:r>
          </a:p>
          <a:p>
            <a:pPr lvl="1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 territory or dirt</a:t>
            </a:r>
          </a:p>
          <a:p>
            <a:pPr lvl="1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advisors to yourself</a:t>
            </a:r>
          </a:p>
          <a:p>
            <a:pPr lvl="1"/>
            <a:r>
              <a:rPr lang="en-US" sz="2600" dirty="0"/>
              <a:t>distribution</a:t>
            </a:r>
          </a:p>
          <a:p>
            <a:pPr lvl="1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marketing</a:t>
            </a:r>
          </a:p>
          <a:p>
            <a:pPr lvl="1"/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275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8EE9-1936-FC5B-1872-02666B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issues for Plan Consultants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3389F-CE56-BD7B-E013-58C8FFDB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290" y="1488612"/>
            <a:ext cx="4540710" cy="4663709"/>
          </a:xfrm>
        </p:spPr>
        <p:txBody>
          <a:bodyPr>
            <a:normAutofit/>
          </a:bodyPr>
          <a:lstStyle/>
          <a:p>
            <a:r>
              <a:rPr lang="en-US" sz="2400" dirty="0"/>
              <a:t>Succession Plan</a:t>
            </a:r>
          </a:p>
          <a:p>
            <a:r>
              <a:rPr lang="en-US" sz="2400" dirty="0"/>
              <a:t>Scale</a:t>
            </a:r>
          </a:p>
          <a:p>
            <a:pPr lvl="1"/>
            <a:r>
              <a:rPr lang="en-US" sz="2400" dirty="0"/>
              <a:t>Assets to invest</a:t>
            </a:r>
          </a:p>
          <a:p>
            <a:pPr lvl="1"/>
            <a:r>
              <a:rPr lang="en-US" sz="2400" dirty="0"/>
              <a:t>Technology</a:t>
            </a:r>
          </a:p>
          <a:p>
            <a:pPr lvl="2"/>
            <a:r>
              <a:rPr lang="en-US" sz="2000" dirty="0"/>
              <a:t>Automation</a:t>
            </a:r>
          </a:p>
          <a:p>
            <a:pPr lvl="2"/>
            <a:r>
              <a:rPr lang="en-US" sz="2000" dirty="0"/>
              <a:t>Training</a:t>
            </a:r>
          </a:p>
          <a:p>
            <a:pPr lvl="2"/>
            <a:r>
              <a:rPr lang="en-US" sz="2000" dirty="0"/>
              <a:t>API</a:t>
            </a:r>
          </a:p>
          <a:p>
            <a:pPr lvl="2"/>
            <a:r>
              <a:rPr lang="en-US" sz="2000" dirty="0"/>
              <a:t>Cyber Security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5C2279-96D6-A6A2-6499-18B38F3C078B}"/>
              </a:ext>
            </a:extLst>
          </p:cNvPr>
          <p:cNvSpPr txBox="1">
            <a:spLocks/>
          </p:cNvSpPr>
          <p:nvPr/>
        </p:nvSpPr>
        <p:spPr>
          <a:xfrm>
            <a:off x="5055181" y="1488612"/>
            <a:ext cx="4113327" cy="38807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Benefits</a:t>
            </a:r>
          </a:p>
          <a:p>
            <a:pPr lvl="1"/>
            <a:r>
              <a:rPr lang="en-US" sz="2200" dirty="0"/>
              <a:t>Increasing cost of </a:t>
            </a:r>
          </a:p>
          <a:p>
            <a:r>
              <a:rPr lang="en-US" sz="2400" dirty="0"/>
              <a:t>Branding</a:t>
            </a:r>
          </a:p>
          <a:p>
            <a:r>
              <a:rPr lang="en-US" sz="2400" dirty="0"/>
              <a:t>Distribution</a:t>
            </a:r>
          </a:p>
          <a:p>
            <a:r>
              <a:rPr lang="en-US" sz="2400" dirty="0"/>
              <a:t>Respect</a:t>
            </a:r>
          </a:p>
          <a:p>
            <a:r>
              <a:rPr lang="en-US" sz="2400" dirty="0"/>
              <a:t>Consolidation, proliferation of Private Equity and Venture Capital firms in our space</a:t>
            </a:r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698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8EE9-1936-FC5B-1872-02666B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issues for Plan Consultants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3389F-CE56-BD7B-E013-58C8FFDB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360" y="1488613"/>
            <a:ext cx="4540710" cy="4663709"/>
          </a:xfrm>
        </p:spPr>
        <p:txBody>
          <a:bodyPr>
            <a:normAutofit/>
          </a:bodyPr>
          <a:lstStyle/>
          <a:p>
            <a:r>
              <a:rPr lang="en-US" sz="2400" dirty="0"/>
              <a:t>Risk of a Cyber breach with a TPA firm</a:t>
            </a:r>
          </a:p>
          <a:p>
            <a:r>
              <a:rPr lang="en-US" sz="2400" dirty="0"/>
              <a:t>Recordkeeper consolidation</a:t>
            </a:r>
          </a:p>
          <a:p>
            <a:r>
              <a:rPr lang="en-US" sz="2400" dirty="0"/>
              <a:t>Broker Dealer distribution</a:t>
            </a:r>
          </a:p>
          <a:p>
            <a:r>
              <a:rPr lang="en-US" sz="2400" dirty="0"/>
              <a:t>The proliferation of automation and AI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5C2279-96D6-A6A2-6499-18B38F3C078B}"/>
              </a:ext>
            </a:extLst>
          </p:cNvPr>
          <p:cNvSpPr txBox="1">
            <a:spLocks/>
          </p:cNvSpPr>
          <p:nvPr/>
        </p:nvSpPr>
        <p:spPr>
          <a:xfrm>
            <a:off x="5319701" y="1488613"/>
            <a:ext cx="411332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Aggregators buying other TPAs, combination of Advisory, Recordkeeping and Plan Consultation and Compliance</a:t>
            </a:r>
            <a:endParaRPr lang="en-US" sz="2400" dirty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202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BC03-FB78-0BA3-CB95-E734E45D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55" y="307522"/>
            <a:ext cx="8596668" cy="1320800"/>
          </a:xfrm>
        </p:spPr>
        <p:txBody>
          <a:bodyPr/>
          <a:lstStyle/>
          <a:p>
            <a:r>
              <a:rPr lang="en-US" dirty="0"/>
              <a:t>Cash Flow is King / Queen – membership growth is necessary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F0FF-1830-1FA8-AD32-C002A3A3D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112" y="1571172"/>
            <a:ext cx="9524883" cy="468358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Current expense = $150k</a:t>
            </a:r>
          </a:p>
          <a:p>
            <a:r>
              <a:rPr lang="en-US" sz="2400" dirty="0"/>
              <a:t>Current revenue = $220k membership and Sponsorship</a:t>
            </a:r>
          </a:p>
          <a:p>
            <a:r>
              <a:rPr lang="en-US" sz="2400" dirty="0"/>
              <a:t>Grow Membership</a:t>
            </a:r>
          </a:p>
          <a:p>
            <a:pPr lvl="1"/>
            <a:r>
              <a:rPr lang="en-US" sz="2200" dirty="0"/>
              <a:t>Membership growth drives influence and more sponsorship opportunity</a:t>
            </a:r>
          </a:p>
          <a:p>
            <a:pPr lvl="1"/>
            <a:r>
              <a:rPr lang="en-US" sz="2000" dirty="0"/>
              <a:t>15 @ $10,000.00 = $150,000.00 annually </a:t>
            </a:r>
          </a:p>
          <a:p>
            <a:pPr lvl="2"/>
            <a:r>
              <a:rPr lang="en-US" sz="1800" dirty="0"/>
              <a:t>covers expenses, no common investment</a:t>
            </a:r>
          </a:p>
          <a:p>
            <a:pPr lvl="1"/>
            <a:r>
              <a:rPr lang="en-US" sz="2000" dirty="0"/>
              <a:t>30 @ $10,000.00 = $300,000.00 annually </a:t>
            </a:r>
          </a:p>
          <a:p>
            <a:pPr lvl="2"/>
            <a:r>
              <a:rPr lang="en-US" sz="1800" dirty="0"/>
              <a:t>expense coverage, some investment</a:t>
            </a:r>
          </a:p>
          <a:p>
            <a:pPr lvl="1"/>
            <a:r>
              <a:rPr lang="en-US" sz="2000" dirty="0"/>
              <a:t>50 @ $10,000.00 = $500,000.00 annually </a:t>
            </a:r>
          </a:p>
          <a:p>
            <a:pPr lvl="2"/>
            <a:r>
              <a:rPr lang="en-US" sz="1800" dirty="0"/>
              <a:t>expense coverage, real investment</a:t>
            </a:r>
          </a:p>
          <a:p>
            <a:pPr lvl="1"/>
            <a:r>
              <a:rPr lang="en-US" sz="2000" dirty="0"/>
              <a:t>50 @ $15,000.00 = $750,000.00 </a:t>
            </a:r>
          </a:p>
          <a:p>
            <a:pPr lvl="2"/>
            <a:r>
              <a:rPr lang="en-US" sz="1800" dirty="0"/>
              <a:t>expense coverage, real investment, employees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467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1941-B8AE-E957-17FA-3503F7946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617" y="1270698"/>
            <a:ext cx="9144000" cy="117187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What Cerrado could be</a:t>
            </a:r>
          </a:p>
        </p:txBody>
      </p:sp>
    </p:spTree>
    <p:extLst>
      <p:ext uri="{BB962C8B-B14F-4D97-AF65-F5344CB8AC3E}">
        <p14:creationId xmlns:p14="http://schemas.microsoft.com/office/powerpoint/2010/main" val="220181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BC03-FB78-0BA3-CB95-E734E45D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11" y="389792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A vision of a possible future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F0FF-1830-1FA8-AD32-C002A3A3D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263" y="1230705"/>
            <a:ext cx="9521743" cy="485064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capability to build, deliver and invest (time &amp; money) beyond what any individual member could do on their own; 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address other issues we all have while building additional revenue sources</a:t>
            </a:r>
            <a:endParaRPr lang="en-US" sz="36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88912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601DC43D1A9E45980EFE16EB709941" ma:contentTypeVersion="16" ma:contentTypeDescription="Create a new document." ma:contentTypeScope="" ma:versionID="081638fa96f9f70a4e9a73ea2bb98a28">
  <xsd:schema xmlns:xsd="http://www.w3.org/2001/XMLSchema" xmlns:xs="http://www.w3.org/2001/XMLSchema" xmlns:p="http://schemas.microsoft.com/office/2006/metadata/properties" xmlns:ns2="23e7cb7c-8359-476e-b1ef-a6a51c9f1ef8" xmlns:ns3="0467f6de-d699-486b-8b2a-b76dece013f8" targetNamespace="http://schemas.microsoft.com/office/2006/metadata/properties" ma:root="true" ma:fieldsID="67b2b25cc09c697f41ebbb2a1810f2e3" ns2:_="" ns3:_="">
    <xsd:import namespace="23e7cb7c-8359-476e-b1ef-a6a51c9f1ef8"/>
    <xsd:import namespace="0467f6de-d699-486b-8b2a-b76dece013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7cb7c-8359-476e-b1ef-a6a51c9f1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0a366d-a999-4841-bacf-f08b819062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f6de-d699-486b-8b2a-b76dece013f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c026ff0-1992-423c-b62a-77c3e4cd07a6}" ma:internalName="TaxCatchAll" ma:showField="CatchAllData" ma:web="0467f6de-d699-486b-8b2a-b76dece013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e7cb7c-8359-476e-b1ef-a6a51c9f1ef8">
      <Terms xmlns="http://schemas.microsoft.com/office/infopath/2007/PartnerControls"/>
    </lcf76f155ced4ddcb4097134ff3c332f>
    <TaxCatchAll xmlns="0467f6de-d699-486b-8b2a-b76dece013f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4A4FB3-4DBD-4F21-B358-6BABCE30B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e7cb7c-8359-476e-b1ef-a6a51c9f1ef8"/>
    <ds:schemaRef ds:uri="0467f6de-d699-486b-8b2a-b76dece013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231597-4901-4BF5-890F-90EEEAC4FD21}">
  <ds:schemaRefs>
    <ds:schemaRef ds:uri="http://schemas.microsoft.com/office/2006/metadata/properties"/>
    <ds:schemaRef ds:uri="http://schemas.microsoft.com/office/infopath/2007/PartnerControls"/>
    <ds:schemaRef ds:uri="23e7cb7c-8359-476e-b1ef-a6a51c9f1ef8"/>
    <ds:schemaRef ds:uri="0467f6de-d699-486b-8b2a-b76dece013f8"/>
  </ds:schemaRefs>
</ds:datastoreItem>
</file>

<file path=customXml/itemProps3.xml><?xml version="1.0" encoding="utf-8"?>
<ds:datastoreItem xmlns:ds="http://schemas.openxmlformats.org/officeDocument/2006/customXml" ds:itemID="{3D04767A-89E7-4EF8-9CB6-6970EEB30E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6298</TotalTime>
  <Words>1098</Words>
  <Application>Microsoft Macintosh PowerPoint</Application>
  <PresentationFormat>Widescreen</PresentationFormat>
  <Paragraphs>207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Baskerville Old Face</vt:lpstr>
      <vt:lpstr>Montserrat</vt:lpstr>
      <vt:lpstr>Poppins</vt:lpstr>
      <vt:lpstr>Trebuchet MS</vt:lpstr>
      <vt:lpstr>Wingdings 3</vt:lpstr>
      <vt:lpstr>Facet</vt:lpstr>
      <vt:lpstr>Why are we here, why are we together?</vt:lpstr>
      <vt:lpstr>Why the Cerrado Group?</vt:lpstr>
      <vt:lpstr>What is the Cerrado Group today?</vt:lpstr>
      <vt:lpstr>What the Cerrado Group is not</vt:lpstr>
      <vt:lpstr>Common issues for Plan Consultants</vt:lpstr>
      <vt:lpstr>Common issues for Plan Consultants</vt:lpstr>
      <vt:lpstr>Cash Flow is King / Queen – membership growth is necessary</vt:lpstr>
      <vt:lpstr>What Cerrado could be</vt:lpstr>
      <vt:lpstr>A vision of a possible future </vt:lpstr>
      <vt:lpstr>A vision of a possible future </vt:lpstr>
      <vt:lpstr>The Cerrado Corporation - Example </vt:lpstr>
      <vt:lpstr>The Cerrado Corporation - Example </vt:lpstr>
      <vt:lpstr>The Cerrado Corporation</vt:lpstr>
      <vt:lpstr>The Cerrado Corporation</vt:lpstr>
      <vt:lpstr>PowerPoint Presentation</vt:lpstr>
      <vt:lpstr>PowerPoint Presentation</vt:lpstr>
      <vt:lpstr>The Cerrado Group         …other opportunities</vt:lpstr>
      <vt:lpstr>PowerPoint Presentation</vt:lpstr>
      <vt:lpstr>PowerPoint Presentation</vt:lpstr>
      <vt:lpstr>The Cerrado Standard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we here, why are we together?</dc:title>
  <dc:creator>Bob Carroll</dc:creator>
  <cp:lastModifiedBy>Maryann Slotwinski</cp:lastModifiedBy>
  <cp:revision>15</cp:revision>
  <dcterms:created xsi:type="dcterms:W3CDTF">2023-08-20T16:44:38Z</dcterms:created>
  <dcterms:modified xsi:type="dcterms:W3CDTF">2023-09-06T14:22:45Z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0x010100B0601DC43D1A9E45980EFE16EB709941</vt:lpwstr>
  </property>
</Properties>
</file>